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78" r:id="rId5"/>
    <p:sldId id="262" r:id="rId6"/>
    <p:sldId id="263" r:id="rId7"/>
    <p:sldId id="264" r:id="rId8"/>
    <p:sldId id="265" r:id="rId9"/>
    <p:sldId id="266" r:id="rId10"/>
    <p:sldId id="267" r:id="rId11"/>
    <p:sldId id="268" r:id="rId12"/>
    <p:sldId id="274" r:id="rId13"/>
    <p:sldId id="275" r:id="rId14"/>
    <p:sldId id="276" r:id="rId15"/>
    <p:sldId id="277" r:id="rId16"/>
    <p:sldId id="261" r:id="rId17"/>
    <p:sldId id="273" r:id="rId18"/>
    <p:sldId id="269" r:id="rId19"/>
    <p:sldId id="272" r:id="rId20"/>
    <p:sldId id="270" r:id="rId21"/>
    <p:sldId id="271" r:id="rId22"/>
    <p:sldId id="279" r:id="rId23"/>
    <p:sldId id="281" r:id="rId24"/>
    <p:sldId id="280" r:id="rId25"/>
    <p:sldId id="282" r:id="rId26"/>
    <p:sldId id="283" r:id="rId27"/>
    <p:sldId id="284" r:id="rId28"/>
    <p:sldId id="285" r:id="rId29"/>
    <p:sldId id="286" r:id="rId30"/>
    <p:sldId id="287" r:id="rId31"/>
    <p:sldId id="288" r:id="rId32"/>
    <p:sldId id="289" r:id="rId33"/>
    <p:sldId id="291" r:id="rId34"/>
    <p:sldId id="290" r:id="rId35"/>
    <p:sldId id="292" r:id="rId36"/>
    <p:sldId id="293" r:id="rId37"/>
    <p:sldId id="294" r:id="rId38"/>
    <p:sldId id="295" r:id="rId39"/>
    <p:sldId id="297" r:id="rId40"/>
    <p:sldId id="298" r:id="rId41"/>
    <p:sldId id="299" r:id="rId42"/>
    <p:sldId id="300" r:id="rId43"/>
    <p:sldId id="301" r:id="rId44"/>
    <p:sldId id="302" r:id="rId45"/>
    <p:sldId id="305" r:id="rId46"/>
    <p:sldId id="303" r:id="rId47"/>
    <p:sldId id="304" r:id="rId48"/>
    <p:sldId id="306" r:id="rId49"/>
    <p:sldId id="307" r:id="rId50"/>
    <p:sldId id="308" r:id="rId51"/>
    <p:sldId id="310" r:id="rId52"/>
    <p:sldId id="309" r:id="rId53"/>
    <p:sldId id="311" r:id="rId54"/>
    <p:sldId id="29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40031E-E33F-4C98-B166-988DF86387EE}" v="22" dt="2025-05-15T19:38:56.1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Raju Chauhan" userId="4866b8f6b4cef05c" providerId="LiveId" clId="{6440031E-E33F-4C98-B166-988DF86387EE}"/>
    <pc:docChg chg="undo custSel addSld modSld sldOrd">
      <pc:chgData name="Dr Raju Chauhan" userId="4866b8f6b4cef05c" providerId="LiveId" clId="{6440031E-E33F-4C98-B166-988DF86387EE}" dt="2025-05-15T19:49:50.972" v="592" actId="1076"/>
      <pc:docMkLst>
        <pc:docMk/>
      </pc:docMkLst>
      <pc:sldChg chg="addSp delSp modSp add mod">
        <pc:chgData name="Dr Raju Chauhan" userId="4866b8f6b4cef05c" providerId="LiveId" clId="{6440031E-E33F-4C98-B166-988DF86387EE}" dt="2025-05-14T19:29:50.008" v="39" actId="14100"/>
        <pc:sldMkLst>
          <pc:docMk/>
          <pc:sldMk cId="3304691087" sldId="282"/>
        </pc:sldMkLst>
        <pc:spChg chg="mod">
          <ac:chgData name="Dr Raju Chauhan" userId="4866b8f6b4cef05c" providerId="LiveId" clId="{6440031E-E33F-4C98-B166-988DF86387EE}" dt="2025-05-14T19:29:28.793" v="35" actId="20577"/>
          <ac:spMkLst>
            <pc:docMk/>
            <pc:sldMk cId="3304691087" sldId="282"/>
            <ac:spMk id="5" creationId="{00940F8C-D852-9342-BF8D-C81F0FAC6121}"/>
          </ac:spMkLst>
        </pc:spChg>
        <pc:spChg chg="add mod">
          <ac:chgData name="Dr Raju Chauhan" userId="4866b8f6b4cef05c" providerId="LiveId" clId="{6440031E-E33F-4C98-B166-988DF86387EE}" dt="2025-05-14T19:29:50.008" v="39" actId="14100"/>
          <ac:spMkLst>
            <pc:docMk/>
            <pc:sldMk cId="3304691087" sldId="282"/>
            <ac:spMk id="6" creationId="{00CAC86F-FDF0-F2EC-D07D-7AA9EF1815AA}"/>
          </ac:spMkLst>
        </pc:spChg>
        <pc:spChg chg="del">
          <ac:chgData name="Dr Raju Chauhan" userId="4866b8f6b4cef05c" providerId="LiveId" clId="{6440031E-E33F-4C98-B166-988DF86387EE}" dt="2025-05-14T19:28:41.278" v="3" actId="478"/>
          <ac:spMkLst>
            <pc:docMk/>
            <pc:sldMk cId="3304691087" sldId="282"/>
            <ac:spMk id="9" creationId="{F101D97E-8B47-172B-1F6C-BA6A0EAE7627}"/>
          </ac:spMkLst>
        </pc:spChg>
        <pc:picChg chg="del">
          <ac:chgData name="Dr Raju Chauhan" userId="4866b8f6b4cef05c" providerId="LiveId" clId="{6440031E-E33F-4C98-B166-988DF86387EE}" dt="2025-05-14T19:28:35.888" v="1" actId="478"/>
          <ac:picMkLst>
            <pc:docMk/>
            <pc:sldMk cId="3304691087" sldId="282"/>
            <ac:picMk id="4" creationId="{C0B32CD4-22D4-2E12-72FB-521AE9BB5BDB}"/>
          </ac:picMkLst>
        </pc:picChg>
        <pc:picChg chg="del">
          <ac:chgData name="Dr Raju Chauhan" userId="4866b8f6b4cef05c" providerId="LiveId" clId="{6440031E-E33F-4C98-B166-988DF86387EE}" dt="2025-05-14T19:28:37.921" v="2" actId="478"/>
          <ac:picMkLst>
            <pc:docMk/>
            <pc:sldMk cId="3304691087" sldId="282"/>
            <ac:picMk id="7" creationId="{E3CDE291-C6C3-F437-973A-937CAAA2C9FF}"/>
          </ac:picMkLst>
        </pc:picChg>
      </pc:sldChg>
      <pc:sldChg chg="addSp modSp add mod">
        <pc:chgData name="Dr Raju Chauhan" userId="4866b8f6b4cef05c" providerId="LiveId" clId="{6440031E-E33F-4C98-B166-988DF86387EE}" dt="2025-05-15T18:24:51.874" v="57" actId="1076"/>
        <pc:sldMkLst>
          <pc:docMk/>
          <pc:sldMk cId="100145102" sldId="283"/>
        </pc:sldMkLst>
        <pc:spChg chg="mod">
          <ac:chgData name="Dr Raju Chauhan" userId="4866b8f6b4cef05c" providerId="LiveId" clId="{6440031E-E33F-4C98-B166-988DF86387EE}" dt="2025-05-15T18:13:15.905" v="42" actId="6549"/>
          <ac:spMkLst>
            <pc:docMk/>
            <pc:sldMk cId="100145102" sldId="283"/>
            <ac:spMk id="5" creationId="{43B82919-5E52-E4B6-8A93-628A82AD8DAB}"/>
          </ac:spMkLst>
        </pc:spChg>
        <pc:spChg chg="mod">
          <ac:chgData name="Dr Raju Chauhan" userId="4866b8f6b4cef05c" providerId="LiveId" clId="{6440031E-E33F-4C98-B166-988DF86387EE}" dt="2025-05-15T18:24:51.874" v="57" actId="1076"/>
          <ac:spMkLst>
            <pc:docMk/>
            <pc:sldMk cId="100145102" sldId="283"/>
            <ac:spMk id="6" creationId="{FA0EA173-F2FF-B5AE-F99A-A83366EEA702}"/>
          </ac:spMkLst>
        </pc:spChg>
        <pc:picChg chg="add mod">
          <ac:chgData name="Dr Raju Chauhan" userId="4866b8f6b4cef05c" providerId="LiveId" clId="{6440031E-E33F-4C98-B166-988DF86387EE}" dt="2025-05-15T18:15:33.697" v="47" actId="14100"/>
          <ac:picMkLst>
            <pc:docMk/>
            <pc:sldMk cId="100145102" sldId="283"/>
            <ac:picMk id="3" creationId="{42A1D020-C093-4D01-E3F9-25B62D244B8C}"/>
          </ac:picMkLst>
        </pc:picChg>
      </pc:sldChg>
      <pc:sldChg chg="addSp delSp modSp add mod">
        <pc:chgData name="Dr Raju Chauhan" userId="4866b8f6b4cef05c" providerId="LiveId" clId="{6440031E-E33F-4C98-B166-988DF86387EE}" dt="2025-05-15T18:40:25.685" v="109" actId="1076"/>
        <pc:sldMkLst>
          <pc:docMk/>
          <pc:sldMk cId="3214016488" sldId="284"/>
        </pc:sldMkLst>
        <pc:spChg chg="del mod">
          <ac:chgData name="Dr Raju Chauhan" userId="4866b8f6b4cef05c" providerId="LiveId" clId="{6440031E-E33F-4C98-B166-988DF86387EE}" dt="2025-05-15T18:40:10.284" v="103" actId="478"/>
          <ac:spMkLst>
            <pc:docMk/>
            <pc:sldMk cId="3214016488" sldId="284"/>
            <ac:spMk id="6" creationId="{011193C7-B8E1-156B-6A4A-C645C7FB74D0}"/>
          </ac:spMkLst>
        </pc:spChg>
        <pc:picChg chg="del">
          <ac:chgData name="Dr Raju Chauhan" userId="4866b8f6b4cef05c" providerId="LiveId" clId="{6440031E-E33F-4C98-B166-988DF86387EE}" dt="2025-05-15T18:32:22.772" v="61" actId="478"/>
          <ac:picMkLst>
            <pc:docMk/>
            <pc:sldMk cId="3214016488" sldId="284"/>
            <ac:picMk id="3" creationId="{98F12180-0D2B-1963-BB53-6E153A9B0DE1}"/>
          </ac:picMkLst>
        </pc:picChg>
        <pc:picChg chg="add mod">
          <ac:chgData name="Dr Raju Chauhan" userId="4866b8f6b4cef05c" providerId="LiveId" clId="{6440031E-E33F-4C98-B166-988DF86387EE}" dt="2025-05-15T18:40:25.685" v="109" actId="1076"/>
          <ac:picMkLst>
            <pc:docMk/>
            <pc:sldMk cId="3214016488" sldId="284"/>
            <ac:picMk id="4" creationId="{090324A8-8189-D2C2-84CF-9CB938D92768}"/>
          </ac:picMkLst>
        </pc:picChg>
      </pc:sldChg>
      <pc:sldChg chg="delSp modSp add mod">
        <pc:chgData name="Dr Raju Chauhan" userId="4866b8f6b4cef05c" providerId="LiveId" clId="{6440031E-E33F-4C98-B166-988DF86387EE}" dt="2025-05-15T18:39:57.585" v="102" actId="113"/>
        <pc:sldMkLst>
          <pc:docMk/>
          <pc:sldMk cId="3302753782" sldId="285"/>
        </pc:sldMkLst>
        <pc:spChg chg="mod">
          <ac:chgData name="Dr Raju Chauhan" userId="4866b8f6b4cef05c" providerId="LiveId" clId="{6440031E-E33F-4C98-B166-988DF86387EE}" dt="2025-05-15T18:39:57.585" v="102" actId="113"/>
          <ac:spMkLst>
            <pc:docMk/>
            <pc:sldMk cId="3302753782" sldId="285"/>
            <ac:spMk id="5" creationId="{47F46851-3F70-2E33-707C-7A182FA79CC6}"/>
          </ac:spMkLst>
        </pc:spChg>
        <pc:spChg chg="mod">
          <ac:chgData name="Dr Raju Chauhan" userId="4866b8f6b4cef05c" providerId="LiveId" clId="{6440031E-E33F-4C98-B166-988DF86387EE}" dt="2025-05-15T18:39:46.915" v="99" actId="1076"/>
          <ac:spMkLst>
            <pc:docMk/>
            <pc:sldMk cId="3302753782" sldId="285"/>
            <ac:spMk id="6" creationId="{F0FC0E90-203B-3321-99D6-CE9B009236D6}"/>
          </ac:spMkLst>
        </pc:spChg>
        <pc:picChg chg="del">
          <ac:chgData name="Dr Raju Chauhan" userId="4866b8f6b4cef05c" providerId="LiveId" clId="{6440031E-E33F-4C98-B166-988DF86387EE}" dt="2025-05-15T18:34:42.602" v="83" actId="478"/>
          <ac:picMkLst>
            <pc:docMk/>
            <pc:sldMk cId="3302753782" sldId="285"/>
            <ac:picMk id="4" creationId="{6E2C781C-001E-325D-3F6A-8B19D045DE1F}"/>
          </ac:picMkLst>
        </pc:picChg>
      </pc:sldChg>
      <pc:sldChg chg="addSp delSp modSp add mod">
        <pc:chgData name="Dr Raju Chauhan" userId="4866b8f6b4cef05c" providerId="LiveId" clId="{6440031E-E33F-4C98-B166-988DF86387EE}" dt="2025-05-15T18:58:45.214" v="310" actId="1076"/>
        <pc:sldMkLst>
          <pc:docMk/>
          <pc:sldMk cId="2019890949" sldId="286"/>
        </pc:sldMkLst>
        <pc:spChg chg="add mod">
          <ac:chgData name="Dr Raju Chauhan" userId="4866b8f6b4cef05c" providerId="LiveId" clId="{6440031E-E33F-4C98-B166-988DF86387EE}" dt="2025-05-15T18:49:59.793" v="227" actId="13822"/>
          <ac:spMkLst>
            <pc:docMk/>
            <pc:sldMk cId="2019890949" sldId="286"/>
            <ac:spMk id="3" creationId="{AE29F91A-F4A2-9745-02E4-A5B2D501F6AB}"/>
          </ac:spMkLst>
        </pc:spChg>
        <pc:spChg chg="add del mod">
          <ac:chgData name="Dr Raju Chauhan" userId="4866b8f6b4cef05c" providerId="LiveId" clId="{6440031E-E33F-4C98-B166-988DF86387EE}" dt="2025-05-15T18:45:16.095" v="163" actId="478"/>
          <ac:spMkLst>
            <pc:docMk/>
            <pc:sldMk cId="2019890949" sldId="286"/>
            <ac:spMk id="4" creationId="{3765E5EE-9753-0DD8-81BF-4F11066EC0BE}"/>
          </ac:spMkLst>
        </pc:spChg>
        <pc:spChg chg="mod">
          <ac:chgData name="Dr Raju Chauhan" userId="4866b8f6b4cef05c" providerId="LiveId" clId="{6440031E-E33F-4C98-B166-988DF86387EE}" dt="2025-05-15T18:40:43.691" v="123" actId="20577"/>
          <ac:spMkLst>
            <pc:docMk/>
            <pc:sldMk cId="2019890949" sldId="286"/>
            <ac:spMk id="5" creationId="{5EC24B76-C73E-4824-EE3E-5C3E4817D6C6}"/>
          </ac:spMkLst>
        </pc:spChg>
        <pc:spChg chg="del">
          <ac:chgData name="Dr Raju Chauhan" userId="4866b8f6b4cef05c" providerId="LiveId" clId="{6440031E-E33F-4C98-B166-988DF86387EE}" dt="2025-05-15T18:42:32.886" v="125" actId="478"/>
          <ac:spMkLst>
            <pc:docMk/>
            <pc:sldMk cId="2019890949" sldId="286"/>
            <ac:spMk id="6" creationId="{A66446FD-1FD7-B93B-870C-DC0BA9732846}"/>
          </ac:spMkLst>
        </pc:spChg>
        <pc:spChg chg="add mod">
          <ac:chgData name="Dr Raju Chauhan" userId="4866b8f6b4cef05c" providerId="LiveId" clId="{6440031E-E33F-4C98-B166-988DF86387EE}" dt="2025-05-15T18:45:44.238" v="188" actId="1076"/>
          <ac:spMkLst>
            <pc:docMk/>
            <pc:sldMk cId="2019890949" sldId="286"/>
            <ac:spMk id="7" creationId="{9F6D5949-EEF8-796C-F162-938E626E9EEA}"/>
          </ac:spMkLst>
        </pc:spChg>
        <pc:spChg chg="add mod">
          <ac:chgData name="Dr Raju Chauhan" userId="4866b8f6b4cef05c" providerId="LiveId" clId="{6440031E-E33F-4C98-B166-988DF86387EE}" dt="2025-05-15T18:56:05.784" v="287" actId="164"/>
          <ac:spMkLst>
            <pc:docMk/>
            <pc:sldMk cId="2019890949" sldId="286"/>
            <ac:spMk id="8" creationId="{C05A96F3-25A9-1A22-ECB2-C6C90F53AE07}"/>
          </ac:spMkLst>
        </pc:spChg>
        <pc:spChg chg="add mod">
          <ac:chgData name="Dr Raju Chauhan" userId="4866b8f6b4cef05c" providerId="LiveId" clId="{6440031E-E33F-4C98-B166-988DF86387EE}" dt="2025-05-15T18:47:23.811" v="214" actId="20577"/>
          <ac:spMkLst>
            <pc:docMk/>
            <pc:sldMk cId="2019890949" sldId="286"/>
            <ac:spMk id="9" creationId="{6F390397-0BB3-12E9-8856-42E93783E6AB}"/>
          </ac:spMkLst>
        </pc:spChg>
        <pc:spChg chg="add mod">
          <ac:chgData name="Dr Raju Chauhan" userId="4866b8f6b4cef05c" providerId="LiveId" clId="{6440031E-E33F-4C98-B166-988DF86387EE}" dt="2025-05-15T18:56:05.784" v="287" actId="164"/>
          <ac:spMkLst>
            <pc:docMk/>
            <pc:sldMk cId="2019890949" sldId="286"/>
            <ac:spMk id="10" creationId="{E741E7CD-F9C1-87DC-3786-FDBBF722BDE6}"/>
          </ac:spMkLst>
        </pc:spChg>
        <pc:spChg chg="add mod">
          <ac:chgData name="Dr Raju Chauhan" userId="4866b8f6b4cef05c" providerId="LiveId" clId="{6440031E-E33F-4C98-B166-988DF86387EE}" dt="2025-05-15T18:56:05.784" v="287" actId="164"/>
          <ac:spMkLst>
            <pc:docMk/>
            <pc:sldMk cId="2019890949" sldId="286"/>
            <ac:spMk id="11" creationId="{884C425B-DE37-7312-E950-E8F3F95A12B4}"/>
          </ac:spMkLst>
        </pc:spChg>
        <pc:spChg chg="add mod">
          <ac:chgData name="Dr Raju Chauhan" userId="4866b8f6b4cef05c" providerId="LiveId" clId="{6440031E-E33F-4C98-B166-988DF86387EE}" dt="2025-05-15T18:47:29.049" v="216" actId="20577"/>
          <ac:spMkLst>
            <pc:docMk/>
            <pc:sldMk cId="2019890949" sldId="286"/>
            <ac:spMk id="12" creationId="{0A03E4D6-BEEA-59DC-0B96-2B145721E092}"/>
          </ac:spMkLst>
        </pc:spChg>
        <pc:spChg chg="add mod">
          <ac:chgData name="Dr Raju Chauhan" userId="4866b8f6b4cef05c" providerId="LiveId" clId="{6440031E-E33F-4C98-B166-988DF86387EE}" dt="2025-05-15T18:50:32.833" v="230" actId="13822"/>
          <ac:spMkLst>
            <pc:docMk/>
            <pc:sldMk cId="2019890949" sldId="286"/>
            <ac:spMk id="13" creationId="{BD52435D-7C74-6B29-3F8F-4D94C2B669DD}"/>
          </ac:spMkLst>
        </pc:spChg>
        <pc:spChg chg="add mod">
          <ac:chgData name="Dr Raju Chauhan" userId="4866b8f6b4cef05c" providerId="LiveId" clId="{6440031E-E33F-4C98-B166-988DF86387EE}" dt="2025-05-15T18:51:49.852" v="260" actId="13822"/>
          <ac:spMkLst>
            <pc:docMk/>
            <pc:sldMk cId="2019890949" sldId="286"/>
            <ac:spMk id="14" creationId="{2B6DE0F5-4A5D-DE0E-B57B-F323038474D2}"/>
          </ac:spMkLst>
        </pc:spChg>
        <pc:spChg chg="add mod ord">
          <ac:chgData name="Dr Raju Chauhan" userId="4866b8f6b4cef05c" providerId="LiveId" clId="{6440031E-E33F-4C98-B166-988DF86387EE}" dt="2025-05-15T18:56:05.784" v="287" actId="164"/>
          <ac:spMkLst>
            <pc:docMk/>
            <pc:sldMk cId="2019890949" sldId="286"/>
            <ac:spMk id="15" creationId="{1DC41245-4E0A-86FB-5BF2-8DC3EC5DA506}"/>
          </ac:spMkLst>
        </pc:spChg>
        <pc:spChg chg="add mod ord">
          <ac:chgData name="Dr Raju Chauhan" userId="4866b8f6b4cef05c" providerId="LiveId" clId="{6440031E-E33F-4C98-B166-988DF86387EE}" dt="2025-05-15T18:56:05.784" v="287" actId="164"/>
          <ac:spMkLst>
            <pc:docMk/>
            <pc:sldMk cId="2019890949" sldId="286"/>
            <ac:spMk id="16" creationId="{B1C02694-3265-342B-1DB3-896641F46DD8}"/>
          </ac:spMkLst>
        </pc:spChg>
        <pc:spChg chg="add mod">
          <ac:chgData name="Dr Raju Chauhan" userId="4866b8f6b4cef05c" providerId="LiveId" clId="{6440031E-E33F-4C98-B166-988DF86387EE}" dt="2025-05-15T18:56:05.784" v="287" actId="164"/>
          <ac:spMkLst>
            <pc:docMk/>
            <pc:sldMk cId="2019890949" sldId="286"/>
            <ac:spMk id="17" creationId="{4DFBE871-24EC-FAE3-D68E-D648A5F5515F}"/>
          </ac:spMkLst>
        </pc:spChg>
        <pc:spChg chg="add">
          <ac:chgData name="Dr Raju Chauhan" userId="4866b8f6b4cef05c" providerId="LiveId" clId="{6440031E-E33F-4C98-B166-988DF86387EE}" dt="2025-05-15T18:54:47.564" v="272" actId="11529"/>
          <ac:spMkLst>
            <pc:docMk/>
            <pc:sldMk cId="2019890949" sldId="286"/>
            <ac:spMk id="18" creationId="{2CDB4ACC-9A61-FA82-D677-C84AFFE20318}"/>
          </ac:spMkLst>
        </pc:spChg>
        <pc:spChg chg="add mod">
          <ac:chgData name="Dr Raju Chauhan" userId="4866b8f6b4cef05c" providerId="LiveId" clId="{6440031E-E33F-4C98-B166-988DF86387EE}" dt="2025-05-15T18:56:05.784" v="287" actId="164"/>
          <ac:spMkLst>
            <pc:docMk/>
            <pc:sldMk cId="2019890949" sldId="286"/>
            <ac:spMk id="19" creationId="{FD248F22-7E88-24A4-84A9-4B92381602BE}"/>
          </ac:spMkLst>
        </pc:spChg>
        <pc:spChg chg="add mod">
          <ac:chgData name="Dr Raju Chauhan" userId="4866b8f6b4cef05c" providerId="LiveId" clId="{6440031E-E33F-4C98-B166-988DF86387EE}" dt="2025-05-15T18:54:58.700" v="276" actId="1076"/>
          <ac:spMkLst>
            <pc:docMk/>
            <pc:sldMk cId="2019890949" sldId="286"/>
            <ac:spMk id="20" creationId="{BD414235-F387-800D-D9EC-C61DF028406F}"/>
          </ac:spMkLst>
        </pc:spChg>
        <pc:spChg chg="add mod">
          <ac:chgData name="Dr Raju Chauhan" userId="4866b8f6b4cef05c" providerId="LiveId" clId="{6440031E-E33F-4C98-B166-988DF86387EE}" dt="2025-05-15T18:56:05.784" v="287" actId="164"/>
          <ac:spMkLst>
            <pc:docMk/>
            <pc:sldMk cId="2019890949" sldId="286"/>
            <ac:spMk id="21" creationId="{2F35E895-DB3C-A977-83CC-D5DA10F5CCD8}"/>
          </ac:spMkLst>
        </pc:spChg>
        <pc:spChg chg="add">
          <ac:chgData name="Dr Raju Chauhan" userId="4866b8f6b4cef05c" providerId="LiveId" clId="{6440031E-E33F-4C98-B166-988DF86387EE}" dt="2025-05-15T18:55:14.625" v="279" actId="11529"/>
          <ac:spMkLst>
            <pc:docMk/>
            <pc:sldMk cId="2019890949" sldId="286"/>
            <ac:spMk id="22" creationId="{D7D65625-3820-BBAA-F414-06CB3D012991}"/>
          </ac:spMkLst>
        </pc:spChg>
        <pc:spChg chg="add mod">
          <ac:chgData name="Dr Raju Chauhan" userId="4866b8f6b4cef05c" providerId="LiveId" clId="{6440031E-E33F-4C98-B166-988DF86387EE}" dt="2025-05-15T18:56:05.784" v="287" actId="164"/>
          <ac:spMkLst>
            <pc:docMk/>
            <pc:sldMk cId="2019890949" sldId="286"/>
            <ac:spMk id="23" creationId="{0C383D77-C60B-D180-20DE-52CA6FC86D38}"/>
          </ac:spMkLst>
        </pc:spChg>
        <pc:spChg chg="add mod">
          <ac:chgData name="Dr Raju Chauhan" userId="4866b8f6b4cef05c" providerId="LiveId" clId="{6440031E-E33F-4C98-B166-988DF86387EE}" dt="2025-05-15T18:57:27.948" v="300" actId="1076"/>
          <ac:spMkLst>
            <pc:docMk/>
            <pc:sldMk cId="2019890949" sldId="286"/>
            <ac:spMk id="24" creationId="{12393E26-90CF-1D8C-F184-969E5C9610F8}"/>
          </ac:spMkLst>
        </pc:spChg>
        <pc:spChg chg="add mod">
          <ac:chgData name="Dr Raju Chauhan" userId="4866b8f6b4cef05c" providerId="LiveId" clId="{6440031E-E33F-4C98-B166-988DF86387EE}" dt="2025-05-15T18:55:35.549" v="285" actId="1076"/>
          <ac:spMkLst>
            <pc:docMk/>
            <pc:sldMk cId="2019890949" sldId="286"/>
            <ac:spMk id="25" creationId="{C038436F-8A99-232F-8913-6DFB3405C9E4}"/>
          </ac:spMkLst>
        </pc:spChg>
        <pc:spChg chg="add mod">
          <ac:chgData name="Dr Raju Chauhan" userId="4866b8f6b4cef05c" providerId="LiveId" clId="{6440031E-E33F-4C98-B166-988DF86387EE}" dt="2025-05-15T18:56:05.784" v="287" actId="164"/>
          <ac:spMkLst>
            <pc:docMk/>
            <pc:sldMk cId="2019890949" sldId="286"/>
            <ac:spMk id="26" creationId="{A13F470C-0754-C6A5-85AB-459E5E251731}"/>
          </ac:spMkLst>
        </pc:spChg>
        <pc:spChg chg="add mod">
          <ac:chgData name="Dr Raju Chauhan" userId="4866b8f6b4cef05c" providerId="LiveId" clId="{6440031E-E33F-4C98-B166-988DF86387EE}" dt="2025-05-15T18:57:48.396" v="305" actId="1076"/>
          <ac:spMkLst>
            <pc:docMk/>
            <pc:sldMk cId="2019890949" sldId="286"/>
            <ac:spMk id="29" creationId="{3EEAB053-F796-CF20-6B38-6B52C6A716C6}"/>
          </ac:spMkLst>
        </pc:spChg>
        <pc:spChg chg="add mod">
          <ac:chgData name="Dr Raju Chauhan" userId="4866b8f6b4cef05c" providerId="LiveId" clId="{6440031E-E33F-4C98-B166-988DF86387EE}" dt="2025-05-15T18:58:30.950" v="307" actId="1076"/>
          <ac:spMkLst>
            <pc:docMk/>
            <pc:sldMk cId="2019890949" sldId="286"/>
            <ac:spMk id="31" creationId="{2F59EA32-5DB0-56ED-BC97-173090BC37FF}"/>
          </ac:spMkLst>
        </pc:spChg>
        <pc:grpChg chg="mod">
          <ac:chgData name="Dr Raju Chauhan" userId="4866b8f6b4cef05c" providerId="LiveId" clId="{6440031E-E33F-4C98-B166-988DF86387EE}" dt="2025-05-15T18:58:45.214" v="310" actId="1076"/>
          <ac:grpSpMkLst>
            <pc:docMk/>
            <pc:sldMk cId="2019890949" sldId="286"/>
            <ac:grpSpMk id="27" creationId="{899158DC-66E8-83B6-D32E-A023CA4A324A}"/>
          </ac:grpSpMkLst>
        </pc:grpChg>
        <pc:graphicFrameChg chg="add mod">
          <ac:chgData name="Dr Raju Chauhan" userId="4866b8f6b4cef05c" providerId="LiveId" clId="{6440031E-E33F-4C98-B166-988DF86387EE}" dt="2025-05-15T18:58:30.950" v="307" actId="1076"/>
          <ac:graphicFrameMkLst>
            <pc:docMk/>
            <pc:sldMk cId="2019890949" sldId="286"/>
            <ac:graphicFrameMk id="30" creationId="{42079254-5370-542C-50EE-C63A3204459A}"/>
          </ac:graphicFrameMkLst>
        </pc:graphicFrameChg>
      </pc:sldChg>
      <pc:sldChg chg="addSp delSp modSp add mod">
        <pc:chgData name="Dr Raju Chauhan" userId="4866b8f6b4cef05c" providerId="LiveId" clId="{6440031E-E33F-4C98-B166-988DF86387EE}" dt="2025-05-15T19:04:44.205" v="328" actId="1076"/>
        <pc:sldMkLst>
          <pc:docMk/>
          <pc:sldMk cId="3825912501" sldId="287"/>
        </pc:sldMkLst>
        <pc:spChg chg="del mod">
          <ac:chgData name="Dr Raju Chauhan" userId="4866b8f6b4cef05c" providerId="LiveId" clId="{6440031E-E33F-4C98-B166-988DF86387EE}" dt="2025-05-15T18:57:06.803" v="295"/>
          <ac:spMkLst>
            <pc:docMk/>
            <pc:sldMk cId="3825912501" sldId="287"/>
            <ac:spMk id="6" creationId="{FD38DDF7-3500-B220-6C45-1DD4FC469162}"/>
          </ac:spMkLst>
        </pc:spChg>
        <pc:graphicFrameChg chg="add mod">
          <ac:chgData name="Dr Raju Chauhan" userId="4866b8f6b4cef05c" providerId="LiveId" clId="{6440031E-E33F-4C98-B166-988DF86387EE}" dt="2025-05-15T19:01:08.412" v="311"/>
          <ac:graphicFrameMkLst>
            <pc:docMk/>
            <pc:sldMk cId="3825912501" sldId="287"/>
            <ac:graphicFrameMk id="3" creationId="{0EB63407-913E-2866-36F1-343E7D171D86}"/>
          </ac:graphicFrameMkLst>
        </pc:graphicFrameChg>
        <pc:picChg chg="add mod">
          <ac:chgData name="Dr Raju Chauhan" userId="4866b8f6b4cef05c" providerId="LiveId" clId="{6440031E-E33F-4C98-B166-988DF86387EE}" dt="2025-05-15T19:04:44.205" v="328" actId="1076"/>
          <ac:picMkLst>
            <pc:docMk/>
            <pc:sldMk cId="3825912501" sldId="287"/>
            <ac:picMk id="7" creationId="{24F34847-94DB-4A96-02B7-81349E8C15F2}"/>
          </ac:picMkLst>
        </pc:picChg>
        <pc:picChg chg="add mod">
          <ac:chgData name="Dr Raju Chauhan" userId="4866b8f6b4cef05c" providerId="LiveId" clId="{6440031E-E33F-4C98-B166-988DF86387EE}" dt="2025-05-15T19:04:23.123" v="325" actId="14100"/>
          <ac:picMkLst>
            <pc:docMk/>
            <pc:sldMk cId="3825912501" sldId="287"/>
            <ac:picMk id="9" creationId="{0284C795-FA1D-AAEA-0A3A-674946201A7A}"/>
          </ac:picMkLst>
        </pc:picChg>
        <pc:picChg chg="add mod">
          <ac:chgData name="Dr Raju Chauhan" userId="4866b8f6b4cef05c" providerId="LiveId" clId="{6440031E-E33F-4C98-B166-988DF86387EE}" dt="2025-05-15T19:04:30.301" v="327" actId="1440"/>
          <ac:picMkLst>
            <pc:docMk/>
            <pc:sldMk cId="3825912501" sldId="287"/>
            <ac:picMk id="11" creationId="{D660901B-9BB3-A17D-A42F-441B63001CAD}"/>
          </ac:picMkLst>
        </pc:picChg>
      </pc:sldChg>
      <pc:sldChg chg="addSp delSp modSp add mod">
        <pc:chgData name="Dr Raju Chauhan" userId="4866b8f6b4cef05c" providerId="LiveId" clId="{6440031E-E33F-4C98-B166-988DF86387EE}" dt="2025-05-15T19:06:38.859" v="351" actId="1076"/>
        <pc:sldMkLst>
          <pc:docMk/>
          <pc:sldMk cId="3926249587" sldId="288"/>
        </pc:sldMkLst>
        <pc:picChg chg="add mod">
          <ac:chgData name="Dr Raju Chauhan" userId="4866b8f6b4cef05c" providerId="LiveId" clId="{6440031E-E33F-4C98-B166-988DF86387EE}" dt="2025-05-15T19:06:32.139" v="349" actId="1076"/>
          <ac:picMkLst>
            <pc:docMk/>
            <pc:sldMk cId="3926249587" sldId="288"/>
            <ac:picMk id="4" creationId="{6A2FE4F7-A607-4C7A-1F54-4266E335112D}"/>
          </ac:picMkLst>
        </pc:picChg>
        <pc:picChg chg="del">
          <ac:chgData name="Dr Raju Chauhan" userId="4866b8f6b4cef05c" providerId="LiveId" clId="{6440031E-E33F-4C98-B166-988DF86387EE}" dt="2025-05-15T19:05:12.432" v="330" actId="478"/>
          <ac:picMkLst>
            <pc:docMk/>
            <pc:sldMk cId="3926249587" sldId="288"/>
            <ac:picMk id="7" creationId="{6438390A-D6B5-4F94-6344-6E74243A9774}"/>
          </ac:picMkLst>
        </pc:picChg>
        <pc:picChg chg="add mod">
          <ac:chgData name="Dr Raju Chauhan" userId="4866b8f6b4cef05c" providerId="LiveId" clId="{6440031E-E33F-4C98-B166-988DF86387EE}" dt="2025-05-15T19:06:38.859" v="351" actId="1076"/>
          <ac:picMkLst>
            <pc:docMk/>
            <pc:sldMk cId="3926249587" sldId="288"/>
            <ac:picMk id="8" creationId="{4D64A3ED-9FC2-BE22-7BCB-3BEB1BF1987F}"/>
          </ac:picMkLst>
        </pc:picChg>
        <pc:picChg chg="del">
          <ac:chgData name="Dr Raju Chauhan" userId="4866b8f6b4cef05c" providerId="LiveId" clId="{6440031E-E33F-4C98-B166-988DF86387EE}" dt="2025-05-15T19:05:20.750" v="334" actId="478"/>
          <ac:picMkLst>
            <pc:docMk/>
            <pc:sldMk cId="3926249587" sldId="288"/>
            <ac:picMk id="9" creationId="{265CE5F1-A421-99E7-DF81-B426FDA6D82C}"/>
          </ac:picMkLst>
        </pc:picChg>
        <pc:picChg chg="del">
          <ac:chgData name="Dr Raju Chauhan" userId="4866b8f6b4cef05c" providerId="LiveId" clId="{6440031E-E33F-4C98-B166-988DF86387EE}" dt="2025-05-15T19:05:22.547" v="335" actId="478"/>
          <ac:picMkLst>
            <pc:docMk/>
            <pc:sldMk cId="3926249587" sldId="288"/>
            <ac:picMk id="11" creationId="{96924433-631C-2524-A82D-CE2975CED13A}"/>
          </ac:picMkLst>
        </pc:picChg>
      </pc:sldChg>
      <pc:sldChg chg="addSp delSp modSp add mod">
        <pc:chgData name="Dr Raju Chauhan" userId="4866b8f6b4cef05c" providerId="LiveId" clId="{6440031E-E33F-4C98-B166-988DF86387EE}" dt="2025-05-15T19:17:14.438" v="359" actId="1076"/>
        <pc:sldMkLst>
          <pc:docMk/>
          <pc:sldMk cId="2856617407" sldId="289"/>
        </pc:sldMkLst>
        <pc:picChg chg="del">
          <ac:chgData name="Dr Raju Chauhan" userId="4866b8f6b4cef05c" providerId="LiveId" clId="{6440031E-E33F-4C98-B166-988DF86387EE}" dt="2025-05-15T19:07:13.112" v="354" actId="478"/>
          <ac:picMkLst>
            <pc:docMk/>
            <pc:sldMk cId="2856617407" sldId="289"/>
            <ac:picMk id="4" creationId="{14825A22-BFDD-43F3-D8A3-FBFE0A99CFC7}"/>
          </ac:picMkLst>
        </pc:picChg>
        <pc:picChg chg="add mod">
          <ac:chgData name="Dr Raju Chauhan" userId="4866b8f6b4cef05c" providerId="LiveId" clId="{6440031E-E33F-4C98-B166-988DF86387EE}" dt="2025-05-15T19:17:14.438" v="359" actId="1076"/>
          <ac:picMkLst>
            <pc:docMk/>
            <pc:sldMk cId="2856617407" sldId="289"/>
            <ac:picMk id="6" creationId="{90600A8E-38B0-1909-05B6-813F3D003C98}"/>
          </ac:picMkLst>
        </pc:picChg>
        <pc:picChg chg="del">
          <ac:chgData name="Dr Raju Chauhan" userId="4866b8f6b4cef05c" providerId="LiveId" clId="{6440031E-E33F-4C98-B166-988DF86387EE}" dt="2025-05-15T19:07:10.799" v="353" actId="478"/>
          <ac:picMkLst>
            <pc:docMk/>
            <pc:sldMk cId="2856617407" sldId="289"/>
            <ac:picMk id="8" creationId="{824C61A7-02D3-0CF7-D228-7EC6C6BF6BCF}"/>
          </ac:picMkLst>
        </pc:picChg>
      </pc:sldChg>
      <pc:sldChg chg="addSp delSp modSp add mod">
        <pc:chgData name="Dr Raju Chauhan" userId="4866b8f6b4cef05c" providerId="LiveId" clId="{6440031E-E33F-4C98-B166-988DF86387EE}" dt="2025-05-15T19:18:35.631" v="375" actId="1076"/>
        <pc:sldMkLst>
          <pc:docMk/>
          <pc:sldMk cId="1342612541" sldId="290"/>
        </pc:sldMkLst>
        <pc:spChg chg="mod">
          <ac:chgData name="Dr Raju Chauhan" userId="4866b8f6b4cef05c" providerId="LiveId" clId="{6440031E-E33F-4C98-B166-988DF86387EE}" dt="2025-05-15T19:17:26.276" v="363" actId="113"/>
          <ac:spMkLst>
            <pc:docMk/>
            <pc:sldMk cId="1342612541" sldId="290"/>
            <ac:spMk id="5" creationId="{2B67B06C-0E65-AAE4-AA12-5F0D60CB15EC}"/>
          </ac:spMkLst>
        </pc:spChg>
        <pc:picChg chg="add del mod">
          <ac:chgData name="Dr Raju Chauhan" userId="4866b8f6b4cef05c" providerId="LiveId" clId="{6440031E-E33F-4C98-B166-988DF86387EE}" dt="2025-05-15T19:18:11.676" v="372" actId="478"/>
          <ac:picMkLst>
            <pc:docMk/>
            <pc:sldMk cId="1342612541" sldId="290"/>
            <ac:picMk id="4" creationId="{6700D516-DEDD-F3E1-358E-B34A90D19855}"/>
          </ac:picMkLst>
        </pc:picChg>
        <pc:picChg chg="del">
          <ac:chgData name="Dr Raju Chauhan" userId="4866b8f6b4cef05c" providerId="LiveId" clId="{6440031E-E33F-4C98-B166-988DF86387EE}" dt="2025-05-15T19:17:28.216" v="364" actId="478"/>
          <ac:picMkLst>
            <pc:docMk/>
            <pc:sldMk cId="1342612541" sldId="290"/>
            <ac:picMk id="6" creationId="{F2706DF6-1681-7222-11E7-222FCF491782}"/>
          </ac:picMkLst>
        </pc:picChg>
        <pc:picChg chg="add mod">
          <ac:chgData name="Dr Raju Chauhan" userId="4866b8f6b4cef05c" providerId="LiveId" clId="{6440031E-E33F-4C98-B166-988DF86387EE}" dt="2025-05-15T19:18:35.631" v="375" actId="1076"/>
          <ac:picMkLst>
            <pc:docMk/>
            <pc:sldMk cId="1342612541" sldId="290"/>
            <ac:picMk id="8" creationId="{1120769E-9980-3E4B-7DD5-77C511B65FF4}"/>
          </ac:picMkLst>
        </pc:picChg>
      </pc:sldChg>
      <pc:sldChg chg="add ord">
        <pc:chgData name="Dr Raju Chauhan" userId="4866b8f6b4cef05c" providerId="LiveId" clId="{6440031E-E33F-4C98-B166-988DF86387EE}" dt="2025-05-15T19:18:58.458" v="377"/>
        <pc:sldMkLst>
          <pc:docMk/>
          <pc:sldMk cId="4145717206" sldId="291"/>
        </pc:sldMkLst>
      </pc:sldChg>
      <pc:sldChg chg="addSp delSp modSp add mod">
        <pc:chgData name="Dr Raju Chauhan" userId="4866b8f6b4cef05c" providerId="LiveId" clId="{6440031E-E33F-4C98-B166-988DF86387EE}" dt="2025-05-15T19:19:25.348" v="382" actId="1076"/>
        <pc:sldMkLst>
          <pc:docMk/>
          <pc:sldMk cId="4226076792" sldId="292"/>
        </pc:sldMkLst>
        <pc:picChg chg="del">
          <ac:chgData name="Dr Raju Chauhan" userId="4866b8f6b4cef05c" providerId="LiveId" clId="{6440031E-E33F-4C98-B166-988DF86387EE}" dt="2025-05-15T19:19:01.140" v="378" actId="478"/>
          <ac:picMkLst>
            <pc:docMk/>
            <pc:sldMk cId="4226076792" sldId="292"/>
            <ac:picMk id="4" creationId="{EE281451-916E-C5FA-BCFC-7EFD2611A1DB}"/>
          </ac:picMkLst>
        </pc:picChg>
        <pc:picChg chg="add mod">
          <ac:chgData name="Dr Raju Chauhan" userId="4866b8f6b4cef05c" providerId="LiveId" clId="{6440031E-E33F-4C98-B166-988DF86387EE}" dt="2025-05-15T19:19:25.348" v="382" actId="1076"/>
          <ac:picMkLst>
            <pc:docMk/>
            <pc:sldMk cId="4226076792" sldId="292"/>
            <ac:picMk id="6" creationId="{26B8E8C4-FBF3-550D-3BBD-7270200104A7}"/>
          </ac:picMkLst>
        </pc:picChg>
      </pc:sldChg>
      <pc:sldChg chg="addSp delSp modSp add mod">
        <pc:chgData name="Dr Raju Chauhan" userId="4866b8f6b4cef05c" providerId="LiveId" clId="{6440031E-E33F-4C98-B166-988DF86387EE}" dt="2025-05-15T19:19:52.449" v="385" actId="1076"/>
        <pc:sldMkLst>
          <pc:docMk/>
          <pc:sldMk cId="3580891970" sldId="293"/>
        </pc:sldMkLst>
        <pc:picChg chg="del">
          <ac:chgData name="Dr Raju Chauhan" userId="4866b8f6b4cef05c" providerId="LiveId" clId="{6440031E-E33F-4C98-B166-988DF86387EE}" dt="2025-05-15T19:19:03.853" v="379" actId="478"/>
          <ac:picMkLst>
            <pc:docMk/>
            <pc:sldMk cId="3580891970" sldId="293"/>
            <ac:picMk id="4" creationId="{83C247DE-086F-0DA5-D0E8-1682234C4715}"/>
          </ac:picMkLst>
        </pc:picChg>
        <pc:picChg chg="add mod">
          <ac:chgData name="Dr Raju Chauhan" userId="4866b8f6b4cef05c" providerId="LiveId" clId="{6440031E-E33F-4C98-B166-988DF86387EE}" dt="2025-05-15T19:19:52.449" v="385" actId="1076"/>
          <ac:picMkLst>
            <pc:docMk/>
            <pc:sldMk cId="3580891970" sldId="293"/>
            <ac:picMk id="6" creationId="{6748E709-8B58-FFC5-5501-DA4A07633655}"/>
          </ac:picMkLst>
        </pc:picChg>
      </pc:sldChg>
      <pc:sldChg chg="addSp delSp modSp add mod">
        <pc:chgData name="Dr Raju Chauhan" userId="4866b8f6b4cef05c" providerId="LiveId" clId="{6440031E-E33F-4C98-B166-988DF86387EE}" dt="2025-05-15T19:20:20.925" v="390" actId="1076"/>
        <pc:sldMkLst>
          <pc:docMk/>
          <pc:sldMk cId="1299443414" sldId="294"/>
        </pc:sldMkLst>
        <pc:picChg chg="add mod">
          <ac:chgData name="Dr Raju Chauhan" userId="4866b8f6b4cef05c" providerId="LiveId" clId="{6440031E-E33F-4C98-B166-988DF86387EE}" dt="2025-05-15T19:20:20.925" v="390" actId="1076"/>
          <ac:picMkLst>
            <pc:docMk/>
            <pc:sldMk cId="1299443414" sldId="294"/>
            <ac:picMk id="4" creationId="{D1F793B9-939A-67CC-0807-8518C22CAC70}"/>
          </ac:picMkLst>
        </pc:picChg>
        <pc:picChg chg="del">
          <ac:chgData name="Dr Raju Chauhan" userId="4866b8f6b4cef05c" providerId="LiveId" clId="{6440031E-E33F-4C98-B166-988DF86387EE}" dt="2025-05-15T19:19:58.774" v="387" actId="478"/>
          <ac:picMkLst>
            <pc:docMk/>
            <pc:sldMk cId="1299443414" sldId="294"/>
            <ac:picMk id="6" creationId="{8FD43C85-0356-EF9D-DCE4-1621E0A50076}"/>
          </ac:picMkLst>
        </pc:picChg>
      </pc:sldChg>
      <pc:sldChg chg="addSp delSp modSp add mod">
        <pc:chgData name="Dr Raju Chauhan" userId="4866b8f6b4cef05c" providerId="LiveId" clId="{6440031E-E33F-4C98-B166-988DF86387EE}" dt="2025-05-15T19:23:47.621" v="414" actId="20577"/>
        <pc:sldMkLst>
          <pc:docMk/>
          <pc:sldMk cId="2008265336" sldId="295"/>
        </pc:sldMkLst>
        <pc:spChg chg="mod">
          <ac:chgData name="Dr Raju Chauhan" userId="4866b8f6b4cef05c" providerId="LiveId" clId="{6440031E-E33F-4C98-B166-988DF86387EE}" dt="2025-05-15T19:23:47.621" v="414" actId="20577"/>
          <ac:spMkLst>
            <pc:docMk/>
            <pc:sldMk cId="2008265336" sldId="295"/>
            <ac:spMk id="5" creationId="{76AB74EC-6FE0-F919-14B4-7145CBCE2A3E}"/>
          </ac:spMkLst>
        </pc:spChg>
        <pc:spChg chg="add mod">
          <ac:chgData name="Dr Raju Chauhan" userId="4866b8f6b4cef05c" providerId="LiveId" clId="{6440031E-E33F-4C98-B166-988DF86387EE}" dt="2025-05-15T19:23:37.490" v="396" actId="1076"/>
          <ac:spMkLst>
            <pc:docMk/>
            <pc:sldMk cId="2008265336" sldId="295"/>
            <ac:spMk id="6" creationId="{7CFA1755-810F-FA4D-3FC1-543AAB7E7943}"/>
          </ac:spMkLst>
        </pc:spChg>
        <pc:picChg chg="del">
          <ac:chgData name="Dr Raju Chauhan" userId="4866b8f6b4cef05c" providerId="LiveId" clId="{6440031E-E33F-4C98-B166-988DF86387EE}" dt="2025-05-15T19:23:20.617" v="392" actId="478"/>
          <ac:picMkLst>
            <pc:docMk/>
            <pc:sldMk cId="2008265336" sldId="295"/>
            <ac:picMk id="4" creationId="{D002D693-F2E0-E626-B00B-228F0F23ECDB}"/>
          </ac:picMkLst>
        </pc:picChg>
      </pc:sldChg>
      <pc:sldChg chg="addSp delSp modSp add mod ord">
        <pc:chgData name="Dr Raju Chauhan" userId="4866b8f6b4cef05c" providerId="LiveId" clId="{6440031E-E33F-4C98-B166-988DF86387EE}" dt="2025-05-15T19:33:02.899" v="467"/>
        <pc:sldMkLst>
          <pc:docMk/>
          <pc:sldMk cId="2599187485" sldId="296"/>
        </pc:sldMkLst>
        <pc:spChg chg="mod">
          <ac:chgData name="Dr Raju Chauhan" userId="4866b8f6b4cef05c" providerId="LiveId" clId="{6440031E-E33F-4C98-B166-988DF86387EE}" dt="2025-05-15T19:24:56.725" v="420" actId="113"/>
          <ac:spMkLst>
            <pc:docMk/>
            <pc:sldMk cId="2599187485" sldId="296"/>
            <ac:spMk id="5" creationId="{052A7ECD-D498-E763-15B1-800D5CCB855E}"/>
          </ac:spMkLst>
        </pc:spChg>
        <pc:spChg chg="del">
          <ac:chgData name="Dr Raju Chauhan" userId="4866b8f6b4cef05c" providerId="LiveId" clId="{6440031E-E33F-4C98-B166-988DF86387EE}" dt="2025-05-15T19:26:28.956" v="421" actId="478"/>
          <ac:spMkLst>
            <pc:docMk/>
            <pc:sldMk cId="2599187485" sldId="296"/>
            <ac:spMk id="6" creationId="{D8B54CF4-E520-0F92-EECC-46BA315B7428}"/>
          </ac:spMkLst>
        </pc:spChg>
        <pc:picChg chg="add mod">
          <ac:chgData name="Dr Raju Chauhan" userId="4866b8f6b4cef05c" providerId="LiveId" clId="{6440031E-E33F-4C98-B166-988DF86387EE}" dt="2025-05-15T19:26:40.659" v="425" actId="1076"/>
          <ac:picMkLst>
            <pc:docMk/>
            <pc:sldMk cId="2599187485" sldId="296"/>
            <ac:picMk id="4" creationId="{6F9331BA-82E5-2661-8210-B12885EDD2C7}"/>
          </ac:picMkLst>
        </pc:picChg>
      </pc:sldChg>
      <pc:sldChg chg="addSp delSp modSp add mod">
        <pc:chgData name="Dr Raju Chauhan" userId="4866b8f6b4cef05c" providerId="LiveId" clId="{6440031E-E33F-4C98-B166-988DF86387EE}" dt="2025-05-15T19:31:57.313" v="455" actId="1076"/>
        <pc:sldMkLst>
          <pc:docMk/>
          <pc:sldMk cId="2219390199" sldId="297"/>
        </pc:sldMkLst>
        <pc:spChg chg="mod">
          <ac:chgData name="Dr Raju Chauhan" userId="4866b8f6b4cef05c" providerId="LiveId" clId="{6440031E-E33F-4C98-B166-988DF86387EE}" dt="2025-05-15T19:31:40.694" v="453" actId="6549"/>
          <ac:spMkLst>
            <pc:docMk/>
            <pc:sldMk cId="2219390199" sldId="297"/>
            <ac:spMk id="5" creationId="{762889A2-84A3-FEC8-3412-77422F759730}"/>
          </ac:spMkLst>
        </pc:spChg>
        <pc:picChg chg="del">
          <ac:chgData name="Dr Raju Chauhan" userId="4866b8f6b4cef05c" providerId="LiveId" clId="{6440031E-E33F-4C98-B166-988DF86387EE}" dt="2025-05-15T19:28:05.932" v="427" actId="478"/>
          <ac:picMkLst>
            <pc:docMk/>
            <pc:sldMk cId="2219390199" sldId="297"/>
            <ac:picMk id="4" creationId="{9943C822-E47F-A1D4-237F-9E3C6F4A6036}"/>
          </ac:picMkLst>
        </pc:picChg>
        <pc:picChg chg="add mod modCrop">
          <ac:chgData name="Dr Raju Chauhan" userId="4866b8f6b4cef05c" providerId="LiveId" clId="{6440031E-E33F-4C98-B166-988DF86387EE}" dt="2025-05-15T19:31:57.313" v="455" actId="1076"/>
          <ac:picMkLst>
            <pc:docMk/>
            <pc:sldMk cId="2219390199" sldId="297"/>
            <ac:picMk id="6" creationId="{0F8F1C19-7B16-C532-45A0-D5D30A6FA23C}"/>
          </ac:picMkLst>
        </pc:picChg>
      </pc:sldChg>
      <pc:sldChg chg="addSp delSp modSp add mod">
        <pc:chgData name="Dr Raju Chauhan" userId="4866b8f6b4cef05c" providerId="LiveId" clId="{6440031E-E33F-4C98-B166-988DF86387EE}" dt="2025-05-15T19:31:32.631" v="452" actId="20577"/>
        <pc:sldMkLst>
          <pc:docMk/>
          <pc:sldMk cId="440999717" sldId="298"/>
        </pc:sldMkLst>
        <pc:spChg chg="mod">
          <ac:chgData name="Dr Raju Chauhan" userId="4866b8f6b4cef05c" providerId="LiveId" clId="{6440031E-E33F-4C98-B166-988DF86387EE}" dt="2025-05-15T19:31:32.631" v="452" actId="20577"/>
          <ac:spMkLst>
            <pc:docMk/>
            <pc:sldMk cId="440999717" sldId="298"/>
            <ac:spMk id="5" creationId="{B6DE7885-2897-2016-D7FB-E9B33CB124B4}"/>
          </ac:spMkLst>
        </pc:spChg>
        <pc:picChg chg="add mod">
          <ac:chgData name="Dr Raju Chauhan" userId="4866b8f6b4cef05c" providerId="LiveId" clId="{6440031E-E33F-4C98-B166-988DF86387EE}" dt="2025-05-15T19:31:20.401" v="436" actId="1076"/>
          <ac:picMkLst>
            <pc:docMk/>
            <pc:sldMk cId="440999717" sldId="298"/>
            <ac:picMk id="4" creationId="{331A2494-B9DB-7756-14AE-8FA4F0468A75}"/>
          </ac:picMkLst>
        </pc:picChg>
        <pc:picChg chg="del">
          <ac:chgData name="Dr Raju Chauhan" userId="4866b8f6b4cef05c" providerId="LiveId" clId="{6440031E-E33F-4C98-B166-988DF86387EE}" dt="2025-05-15T19:30:32.159" v="433" actId="478"/>
          <ac:picMkLst>
            <pc:docMk/>
            <pc:sldMk cId="440999717" sldId="298"/>
            <ac:picMk id="6" creationId="{E71B6BBD-569C-29A1-0FC9-D21AA61B72C7}"/>
          </ac:picMkLst>
        </pc:picChg>
      </pc:sldChg>
      <pc:sldChg chg="addSp delSp modSp add mod">
        <pc:chgData name="Dr Raju Chauhan" userId="4866b8f6b4cef05c" providerId="LiveId" clId="{6440031E-E33F-4C98-B166-988DF86387EE}" dt="2025-05-15T19:32:26.187" v="460" actId="1076"/>
        <pc:sldMkLst>
          <pc:docMk/>
          <pc:sldMk cId="2885963441" sldId="299"/>
        </pc:sldMkLst>
        <pc:picChg chg="del">
          <ac:chgData name="Dr Raju Chauhan" userId="4866b8f6b4cef05c" providerId="LiveId" clId="{6440031E-E33F-4C98-B166-988DF86387EE}" dt="2025-05-15T19:32:05.150" v="457" actId="478"/>
          <ac:picMkLst>
            <pc:docMk/>
            <pc:sldMk cId="2885963441" sldId="299"/>
            <ac:picMk id="4" creationId="{C62AB7F6-614E-239C-079E-AAA83EE8B9E9}"/>
          </ac:picMkLst>
        </pc:picChg>
        <pc:picChg chg="add mod">
          <ac:chgData name="Dr Raju Chauhan" userId="4866b8f6b4cef05c" providerId="LiveId" clId="{6440031E-E33F-4C98-B166-988DF86387EE}" dt="2025-05-15T19:32:26.187" v="460" actId="1076"/>
          <ac:picMkLst>
            <pc:docMk/>
            <pc:sldMk cId="2885963441" sldId="299"/>
            <ac:picMk id="6" creationId="{685481A6-29AB-1166-39DB-4934B2AC1BEE}"/>
          </ac:picMkLst>
        </pc:picChg>
      </pc:sldChg>
      <pc:sldChg chg="addSp delSp modSp add mod">
        <pc:chgData name="Dr Raju Chauhan" userId="4866b8f6b4cef05c" providerId="LiveId" clId="{6440031E-E33F-4C98-B166-988DF86387EE}" dt="2025-05-15T19:32:49.582" v="465" actId="1076"/>
        <pc:sldMkLst>
          <pc:docMk/>
          <pc:sldMk cId="360136761" sldId="300"/>
        </pc:sldMkLst>
        <pc:picChg chg="add mod">
          <ac:chgData name="Dr Raju Chauhan" userId="4866b8f6b4cef05c" providerId="LiveId" clId="{6440031E-E33F-4C98-B166-988DF86387EE}" dt="2025-05-15T19:32:49.582" v="465" actId="1076"/>
          <ac:picMkLst>
            <pc:docMk/>
            <pc:sldMk cId="360136761" sldId="300"/>
            <ac:picMk id="4" creationId="{E2D4938D-E813-E56C-323D-91D6FF5A3A07}"/>
          </ac:picMkLst>
        </pc:picChg>
        <pc:picChg chg="del">
          <ac:chgData name="Dr Raju Chauhan" userId="4866b8f6b4cef05c" providerId="LiveId" clId="{6440031E-E33F-4C98-B166-988DF86387EE}" dt="2025-05-15T19:32:32.518" v="462" actId="478"/>
          <ac:picMkLst>
            <pc:docMk/>
            <pc:sldMk cId="360136761" sldId="300"/>
            <ac:picMk id="6" creationId="{624B1E78-F135-43D5-7AE6-87F2802D8B99}"/>
          </ac:picMkLst>
        </pc:picChg>
      </pc:sldChg>
      <pc:sldChg chg="addSp delSp modSp add mod">
        <pc:chgData name="Dr Raju Chauhan" userId="4866b8f6b4cef05c" providerId="LiveId" clId="{6440031E-E33F-4C98-B166-988DF86387EE}" dt="2025-05-15T19:34:54.200" v="479" actId="1076"/>
        <pc:sldMkLst>
          <pc:docMk/>
          <pc:sldMk cId="4039873092" sldId="301"/>
        </pc:sldMkLst>
        <pc:spChg chg="mod">
          <ac:chgData name="Dr Raju Chauhan" userId="4866b8f6b4cef05c" providerId="LiveId" clId="{6440031E-E33F-4C98-B166-988DF86387EE}" dt="2025-05-15T19:34:42.665" v="477" actId="207"/>
          <ac:spMkLst>
            <pc:docMk/>
            <pc:sldMk cId="4039873092" sldId="301"/>
            <ac:spMk id="5" creationId="{B15AA8C1-4371-4643-5340-1BA60F6B8302}"/>
          </ac:spMkLst>
        </pc:spChg>
        <pc:spChg chg="add mod">
          <ac:chgData name="Dr Raju Chauhan" userId="4866b8f6b4cef05c" providerId="LiveId" clId="{6440031E-E33F-4C98-B166-988DF86387EE}" dt="2025-05-15T19:34:54.200" v="479" actId="1076"/>
          <ac:spMkLst>
            <pc:docMk/>
            <pc:sldMk cId="4039873092" sldId="301"/>
            <ac:spMk id="6" creationId="{C952D878-A7E9-7EF3-E9F4-0596D554A9D8}"/>
          </ac:spMkLst>
        </pc:spChg>
        <pc:picChg chg="del">
          <ac:chgData name="Dr Raju Chauhan" userId="4866b8f6b4cef05c" providerId="LiveId" clId="{6440031E-E33F-4C98-B166-988DF86387EE}" dt="2025-05-15T19:34:10.392" v="469" actId="478"/>
          <ac:picMkLst>
            <pc:docMk/>
            <pc:sldMk cId="4039873092" sldId="301"/>
            <ac:picMk id="4" creationId="{C527ED48-4445-A352-A1C4-64F92E96BCBE}"/>
          </ac:picMkLst>
        </pc:picChg>
      </pc:sldChg>
      <pc:sldChg chg="addSp delSp modSp add mod">
        <pc:chgData name="Dr Raju Chauhan" userId="4866b8f6b4cef05c" providerId="LiveId" clId="{6440031E-E33F-4C98-B166-988DF86387EE}" dt="2025-05-15T19:39:01.732" v="509" actId="14100"/>
        <pc:sldMkLst>
          <pc:docMk/>
          <pc:sldMk cId="2481786522" sldId="302"/>
        </pc:sldMkLst>
        <pc:spChg chg="mod">
          <ac:chgData name="Dr Raju Chauhan" userId="4866b8f6b4cef05c" providerId="LiveId" clId="{6440031E-E33F-4C98-B166-988DF86387EE}" dt="2025-05-15T19:36:59.051" v="492" actId="20577"/>
          <ac:spMkLst>
            <pc:docMk/>
            <pc:sldMk cId="2481786522" sldId="302"/>
            <ac:spMk id="5" creationId="{662BFF17-8145-8F1A-2B47-CDD26C7BF1C1}"/>
          </ac:spMkLst>
        </pc:spChg>
        <pc:spChg chg="del">
          <ac:chgData name="Dr Raju Chauhan" userId="4866b8f6b4cef05c" providerId="LiveId" clId="{6440031E-E33F-4C98-B166-988DF86387EE}" dt="2025-05-15T19:36:20.406" v="481" actId="478"/>
          <ac:spMkLst>
            <pc:docMk/>
            <pc:sldMk cId="2481786522" sldId="302"/>
            <ac:spMk id="6" creationId="{43AC28FF-6287-D798-89BC-62F6CB29156C}"/>
          </ac:spMkLst>
        </pc:spChg>
        <pc:picChg chg="add del mod">
          <ac:chgData name="Dr Raju Chauhan" userId="4866b8f6b4cef05c" providerId="LiveId" clId="{6440031E-E33F-4C98-B166-988DF86387EE}" dt="2025-05-15T19:38:52.071" v="506" actId="478"/>
          <ac:picMkLst>
            <pc:docMk/>
            <pc:sldMk cId="2481786522" sldId="302"/>
            <ac:picMk id="4" creationId="{115FB9EC-5998-C506-78FC-D63D4ED41E8A}"/>
          </ac:picMkLst>
        </pc:picChg>
        <pc:picChg chg="add mod">
          <ac:chgData name="Dr Raju Chauhan" userId="4866b8f6b4cef05c" providerId="LiveId" clId="{6440031E-E33F-4C98-B166-988DF86387EE}" dt="2025-05-15T19:39:01.732" v="509" actId="14100"/>
          <ac:picMkLst>
            <pc:docMk/>
            <pc:sldMk cId="2481786522" sldId="302"/>
            <ac:picMk id="7" creationId="{48F09F86-E7E4-4E41-637A-86A464C08B65}"/>
          </ac:picMkLst>
        </pc:picChg>
      </pc:sldChg>
      <pc:sldChg chg="addSp delSp modSp add mod">
        <pc:chgData name="Dr Raju Chauhan" userId="4866b8f6b4cef05c" providerId="LiveId" clId="{6440031E-E33F-4C98-B166-988DF86387EE}" dt="2025-05-15T19:37:23.744" v="499" actId="1076"/>
        <pc:sldMkLst>
          <pc:docMk/>
          <pc:sldMk cId="2421478672" sldId="303"/>
        </pc:sldMkLst>
        <pc:picChg chg="del">
          <ac:chgData name="Dr Raju Chauhan" userId="4866b8f6b4cef05c" providerId="LiveId" clId="{6440031E-E33F-4C98-B166-988DF86387EE}" dt="2025-05-15T19:37:07.537" v="494" actId="478"/>
          <ac:picMkLst>
            <pc:docMk/>
            <pc:sldMk cId="2421478672" sldId="303"/>
            <ac:picMk id="4" creationId="{615BF90B-87EB-D8A7-9B8D-92A0F58330AA}"/>
          </ac:picMkLst>
        </pc:picChg>
        <pc:picChg chg="add mod">
          <ac:chgData name="Dr Raju Chauhan" userId="4866b8f6b4cef05c" providerId="LiveId" clId="{6440031E-E33F-4C98-B166-988DF86387EE}" dt="2025-05-15T19:37:23.744" v="499" actId="1076"/>
          <ac:picMkLst>
            <pc:docMk/>
            <pc:sldMk cId="2421478672" sldId="303"/>
            <ac:picMk id="6" creationId="{4DDCCB83-8529-ED6A-A8B1-D83A3805F1D6}"/>
          </ac:picMkLst>
        </pc:picChg>
      </pc:sldChg>
      <pc:sldChg chg="addSp delSp modSp add mod">
        <pc:chgData name="Dr Raju Chauhan" userId="4866b8f6b4cef05c" providerId="LiveId" clId="{6440031E-E33F-4C98-B166-988DF86387EE}" dt="2025-05-15T19:37:54.118" v="504" actId="1076"/>
        <pc:sldMkLst>
          <pc:docMk/>
          <pc:sldMk cId="2179204512" sldId="304"/>
        </pc:sldMkLst>
        <pc:picChg chg="add mod">
          <ac:chgData name="Dr Raju Chauhan" userId="4866b8f6b4cef05c" providerId="LiveId" clId="{6440031E-E33F-4C98-B166-988DF86387EE}" dt="2025-05-15T19:37:54.118" v="504" actId="1076"/>
          <ac:picMkLst>
            <pc:docMk/>
            <pc:sldMk cId="2179204512" sldId="304"/>
            <ac:picMk id="4" creationId="{EBABCC28-B96E-7FD1-A73E-101BE03BA6C8}"/>
          </ac:picMkLst>
        </pc:picChg>
        <pc:picChg chg="del">
          <ac:chgData name="Dr Raju Chauhan" userId="4866b8f6b4cef05c" providerId="LiveId" clId="{6440031E-E33F-4C98-B166-988DF86387EE}" dt="2025-05-15T19:37:47.052" v="501" actId="478"/>
          <ac:picMkLst>
            <pc:docMk/>
            <pc:sldMk cId="2179204512" sldId="304"/>
            <ac:picMk id="6" creationId="{547574B2-CF49-7ACB-DD55-068050F3F944}"/>
          </ac:picMkLst>
        </pc:picChg>
      </pc:sldChg>
      <pc:sldChg chg="add">
        <pc:chgData name="Dr Raju Chauhan" userId="4866b8f6b4cef05c" providerId="LiveId" clId="{6440031E-E33F-4C98-B166-988DF86387EE}" dt="2025-05-15T19:38:49.449" v="505" actId="2890"/>
        <pc:sldMkLst>
          <pc:docMk/>
          <pc:sldMk cId="3186642166" sldId="305"/>
        </pc:sldMkLst>
      </pc:sldChg>
      <pc:sldChg chg="addSp delSp modSp add mod">
        <pc:chgData name="Dr Raju Chauhan" userId="4866b8f6b4cef05c" providerId="LiveId" clId="{6440031E-E33F-4C98-B166-988DF86387EE}" dt="2025-05-15T19:41:05.729" v="517" actId="1076"/>
        <pc:sldMkLst>
          <pc:docMk/>
          <pc:sldMk cId="2135690203" sldId="306"/>
        </pc:sldMkLst>
        <pc:spChg chg="add mod">
          <ac:chgData name="Dr Raju Chauhan" userId="4866b8f6b4cef05c" providerId="LiveId" clId="{6440031E-E33F-4C98-B166-988DF86387EE}" dt="2025-05-15T19:41:05.729" v="517" actId="1076"/>
          <ac:spMkLst>
            <pc:docMk/>
            <pc:sldMk cId="2135690203" sldId="306"/>
            <ac:spMk id="6" creationId="{BEFDCB2C-2BC5-C6DA-0393-D2008C59DA66}"/>
          </ac:spMkLst>
        </pc:spChg>
        <pc:picChg chg="del">
          <ac:chgData name="Dr Raju Chauhan" userId="4866b8f6b4cef05c" providerId="LiveId" clId="{6440031E-E33F-4C98-B166-988DF86387EE}" dt="2025-05-15T19:40:46.964" v="511" actId="478"/>
          <ac:picMkLst>
            <pc:docMk/>
            <pc:sldMk cId="2135690203" sldId="306"/>
            <ac:picMk id="4" creationId="{991E18F4-52A7-EAE8-9F50-28B8C16B6475}"/>
          </ac:picMkLst>
        </pc:picChg>
      </pc:sldChg>
      <pc:sldChg chg="addSp delSp modSp add mod">
        <pc:chgData name="Dr Raju Chauhan" userId="4866b8f6b4cef05c" providerId="LiveId" clId="{6440031E-E33F-4C98-B166-988DF86387EE}" dt="2025-05-15T19:42:13.121" v="526" actId="1076"/>
        <pc:sldMkLst>
          <pc:docMk/>
          <pc:sldMk cId="2798531261" sldId="307"/>
        </pc:sldMkLst>
        <pc:spChg chg="add mod">
          <ac:chgData name="Dr Raju Chauhan" userId="4866b8f6b4cef05c" providerId="LiveId" clId="{6440031E-E33F-4C98-B166-988DF86387EE}" dt="2025-05-15T19:42:13.121" v="526" actId="1076"/>
          <ac:spMkLst>
            <pc:docMk/>
            <pc:sldMk cId="2798531261" sldId="307"/>
            <ac:spMk id="4" creationId="{1C0D22AB-6ED7-55B8-438C-AE8080BD1A1E}"/>
          </ac:spMkLst>
        </pc:spChg>
        <pc:spChg chg="del">
          <ac:chgData name="Dr Raju Chauhan" userId="4866b8f6b4cef05c" providerId="LiveId" clId="{6440031E-E33F-4C98-B166-988DF86387EE}" dt="2025-05-15T19:41:32.291" v="519" actId="478"/>
          <ac:spMkLst>
            <pc:docMk/>
            <pc:sldMk cId="2798531261" sldId="307"/>
            <ac:spMk id="6" creationId="{3F6FA10A-13F0-1437-6C51-AE6E0C3EDC92}"/>
          </ac:spMkLst>
        </pc:spChg>
      </pc:sldChg>
      <pc:sldChg chg="addSp delSp modSp add mod">
        <pc:chgData name="Dr Raju Chauhan" userId="4866b8f6b4cef05c" providerId="LiveId" clId="{6440031E-E33F-4C98-B166-988DF86387EE}" dt="2025-05-15T19:44:33.303" v="560" actId="14100"/>
        <pc:sldMkLst>
          <pc:docMk/>
          <pc:sldMk cId="3208364194" sldId="308"/>
        </pc:sldMkLst>
        <pc:spChg chg="del">
          <ac:chgData name="Dr Raju Chauhan" userId="4866b8f6b4cef05c" providerId="LiveId" clId="{6440031E-E33F-4C98-B166-988DF86387EE}" dt="2025-05-15T19:43:42.484" v="528" actId="478"/>
          <ac:spMkLst>
            <pc:docMk/>
            <pc:sldMk cId="3208364194" sldId="308"/>
            <ac:spMk id="4" creationId="{C6774E28-B075-B49A-57EB-FCF754FC91CE}"/>
          </ac:spMkLst>
        </pc:spChg>
        <pc:spChg chg="mod">
          <ac:chgData name="Dr Raju Chauhan" userId="4866b8f6b4cef05c" providerId="LiveId" clId="{6440031E-E33F-4C98-B166-988DF86387EE}" dt="2025-05-15T19:43:57.741" v="552" actId="20577"/>
          <ac:spMkLst>
            <pc:docMk/>
            <pc:sldMk cId="3208364194" sldId="308"/>
            <ac:spMk id="5" creationId="{70B28C20-EBA9-8991-0753-980F6BF5C9DE}"/>
          </ac:spMkLst>
        </pc:spChg>
        <pc:picChg chg="add mod">
          <ac:chgData name="Dr Raju Chauhan" userId="4866b8f6b4cef05c" providerId="LiveId" clId="{6440031E-E33F-4C98-B166-988DF86387EE}" dt="2025-05-15T19:44:33.303" v="560" actId="14100"/>
          <ac:picMkLst>
            <pc:docMk/>
            <pc:sldMk cId="3208364194" sldId="308"/>
            <ac:picMk id="6" creationId="{EE6A9DCD-A3DC-EC9C-C9BA-F3DB1D8DEC20}"/>
          </ac:picMkLst>
        </pc:picChg>
        <pc:picChg chg="add mod">
          <ac:chgData name="Dr Raju Chauhan" userId="4866b8f6b4cef05c" providerId="LiveId" clId="{6440031E-E33F-4C98-B166-988DF86387EE}" dt="2025-05-15T19:44:25.634" v="557" actId="1076"/>
          <ac:picMkLst>
            <pc:docMk/>
            <pc:sldMk cId="3208364194" sldId="308"/>
            <ac:picMk id="8" creationId="{FEEDA9E4-0B1C-C028-4466-BDA6CE06482E}"/>
          </ac:picMkLst>
        </pc:picChg>
      </pc:sldChg>
      <pc:sldChg chg="addSp delSp modSp add mod">
        <pc:chgData name="Dr Raju Chauhan" userId="4866b8f6b4cef05c" providerId="LiveId" clId="{6440031E-E33F-4C98-B166-988DF86387EE}" dt="2025-05-15T19:45:36.858" v="574" actId="1076"/>
        <pc:sldMkLst>
          <pc:docMk/>
          <pc:sldMk cId="1750863203" sldId="309"/>
        </pc:sldMkLst>
        <pc:picChg chg="add mod">
          <ac:chgData name="Dr Raju Chauhan" userId="4866b8f6b4cef05c" providerId="LiveId" clId="{6440031E-E33F-4C98-B166-988DF86387EE}" dt="2025-05-15T19:45:34.881" v="573" actId="1076"/>
          <ac:picMkLst>
            <pc:docMk/>
            <pc:sldMk cId="1750863203" sldId="309"/>
            <ac:picMk id="4" creationId="{97BBFB4D-E028-22C3-4FD1-FFE20B36292A}"/>
          </ac:picMkLst>
        </pc:picChg>
        <pc:picChg chg="del">
          <ac:chgData name="Dr Raju Chauhan" userId="4866b8f6b4cef05c" providerId="LiveId" clId="{6440031E-E33F-4C98-B166-988DF86387EE}" dt="2025-05-15T19:44:40.734" v="562" actId="478"/>
          <ac:picMkLst>
            <pc:docMk/>
            <pc:sldMk cId="1750863203" sldId="309"/>
            <ac:picMk id="6" creationId="{CE0ED36E-D178-E2A8-31F5-5608D1870DE1}"/>
          </ac:picMkLst>
        </pc:picChg>
        <pc:picChg chg="del">
          <ac:chgData name="Dr Raju Chauhan" userId="4866b8f6b4cef05c" providerId="LiveId" clId="{6440031E-E33F-4C98-B166-988DF86387EE}" dt="2025-05-15T19:44:42.522" v="563" actId="478"/>
          <ac:picMkLst>
            <pc:docMk/>
            <pc:sldMk cId="1750863203" sldId="309"/>
            <ac:picMk id="8" creationId="{4A6FC886-7BE7-69C2-8E24-CA303E5C74A4}"/>
          </ac:picMkLst>
        </pc:picChg>
        <pc:picChg chg="add mod">
          <ac:chgData name="Dr Raju Chauhan" userId="4866b8f6b4cef05c" providerId="LiveId" clId="{6440031E-E33F-4C98-B166-988DF86387EE}" dt="2025-05-15T19:45:36.858" v="574" actId="1076"/>
          <ac:picMkLst>
            <pc:docMk/>
            <pc:sldMk cId="1750863203" sldId="309"/>
            <ac:picMk id="9" creationId="{E90B301B-5EE2-7715-BF87-A0F8D8126E9B}"/>
          </ac:picMkLst>
        </pc:picChg>
      </pc:sldChg>
      <pc:sldChg chg="addSp delSp modSp add mod">
        <pc:chgData name="Dr Raju Chauhan" userId="4866b8f6b4cef05c" providerId="LiveId" clId="{6440031E-E33F-4C98-B166-988DF86387EE}" dt="2025-05-15T19:49:04.779" v="583" actId="1076"/>
        <pc:sldMkLst>
          <pc:docMk/>
          <pc:sldMk cId="554233149" sldId="310"/>
        </pc:sldMkLst>
        <pc:spChg chg="add mod">
          <ac:chgData name="Dr Raju Chauhan" userId="4866b8f6b4cef05c" providerId="LiveId" clId="{6440031E-E33F-4C98-B166-988DF86387EE}" dt="2025-05-15T19:49:04.779" v="583" actId="1076"/>
          <ac:spMkLst>
            <pc:docMk/>
            <pc:sldMk cId="554233149" sldId="310"/>
            <ac:spMk id="4" creationId="{4D017E59-C4B3-8A6D-7954-DECEA70C3FEC}"/>
          </ac:spMkLst>
        </pc:spChg>
        <pc:picChg chg="del">
          <ac:chgData name="Dr Raju Chauhan" userId="4866b8f6b4cef05c" providerId="LiveId" clId="{6440031E-E33F-4C98-B166-988DF86387EE}" dt="2025-05-15T19:48:15.740" v="577" actId="478"/>
          <ac:picMkLst>
            <pc:docMk/>
            <pc:sldMk cId="554233149" sldId="310"/>
            <ac:picMk id="6" creationId="{1E65E051-76C3-FF38-3DA6-D27BABC7319E}"/>
          </ac:picMkLst>
        </pc:picChg>
        <pc:picChg chg="del">
          <ac:chgData name="Dr Raju Chauhan" userId="4866b8f6b4cef05c" providerId="LiveId" clId="{6440031E-E33F-4C98-B166-988DF86387EE}" dt="2025-05-15T19:48:13.949" v="576" actId="478"/>
          <ac:picMkLst>
            <pc:docMk/>
            <pc:sldMk cId="554233149" sldId="310"/>
            <ac:picMk id="8" creationId="{442AC1C4-FA15-F425-5A36-58C283F79B41}"/>
          </ac:picMkLst>
        </pc:picChg>
      </pc:sldChg>
      <pc:sldChg chg="addSp delSp modSp add mod">
        <pc:chgData name="Dr Raju Chauhan" userId="4866b8f6b4cef05c" providerId="LiveId" clId="{6440031E-E33F-4C98-B166-988DF86387EE}" dt="2025-05-15T19:49:50.972" v="592" actId="1076"/>
        <pc:sldMkLst>
          <pc:docMk/>
          <pc:sldMk cId="745461328" sldId="311"/>
        </pc:sldMkLst>
        <pc:spChg chg="add mod">
          <ac:chgData name="Dr Raju Chauhan" userId="4866b8f6b4cef05c" providerId="LiveId" clId="{6440031E-E33F-4C98-B166-988DF86387EE}" dt="2025-05-15T19:49:50.972" v="592" actId="1076"/>
          <ac:spMkLst>
            <pc:docMk/>
            <pc:sldMk cId="745461328" sldId="311"/>
            <ac:spMk id="6" creationId="{F96EB171-E1D8-EB13-38A5-1EDD31D6CD56}"/>
          </ac:spMkLst>
        </pc:spChg>
        <pc:picChg chg="del">
          <ac:chgData name="Dr Raju Chauhan" userId="4866b8f6b4cef05c" providerId="LiveId" clId="{6440031E-E33F-4C98-B166-988DF86387EE}" dt="2025-05-15T19:49:34.216" v="585" actId="478"/>
          <ac:picMkLst>
            <pc:docMk/>
            <pc:sldMk cId="745461328" sldId="311"/>
            <ac:picMk id="4" creationId="{C801D782-2B96-6D74-970A-77BBCB4F8263}"/>
          </ac:picMkLst>
        </pc:picChg>
        <pc:picChg chg="del">
          <ac:chgData name="Dr Raju Chauhan" userId="4866b8f6b4cef05c" providerId="LiveId" clId="{6440031E-E33F-4C98-B166-988DF86387EE}" dt="2025-05-15T19:49:36.195" v="586" actId="478"/>
          <ac:picMkLst>
            <pc:docMk/>
            <pc:sldMk cId="745461328" sldId="311"/>
            <ac:picMk id="9" creationId="{14E4F227-5141-C90E-3B8D-2F91A8C9110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9411-1E89-E967-65E0-1D07456800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D797B8-BF67-B858-59AC-EA76BC6A5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E7ACE4-9740-CE49-2BDC-89772100AD95}"/>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DA01F113-0878-EAE5-FA05-F9DFFE5726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474B8B-B46C-E898-F9A9-4B9CA378B22D}"/>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183118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815A-BBFE-A156-2591-B90FF96EE4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4D8859-63C5-5F36-0F36-372C3DA2F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66BC5F-CBF1-69A9-FCBC-07AA57E0DE55}"/>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8C28D411-9065-A7BC-1981-8968BF301D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6CA5CA-1801-34D2-478E-A39227FE6E7B}"/>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364071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575B5-8C03-731C-9E8D-053A73C1BA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05D972-59A0-2E67-FE5B-9847FDFB57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6576B-D7C1-57EB-0E56-BB44B642E227}"/>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6B24B4C1-4B22-E1BD-B1C6-8720AAFDD9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26E1F-21C4-C425-D176-904CD9EC8826}"/>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283212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B77F-7DB7-48C5-5FB6-A4F4602E27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384A81-5ADB-1786-2D3E-A3EC7D5DEE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09D9AA-CE78-1ABA-53AC-EFE8F9EBD134}"/>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1147124C-64D6-0860-2313-4A78C97DDC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EE6BCD-45DE-3448-FB0A-8845A5C3DCAA}"/>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376611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D8B0-C42F-DFBB-1EE6-FDB0F584F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7D3124-EF73-DBB3-61D7-36524C994B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B63B30-69D8-9F8B-9819-4F291BBDCF2D}"/>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54D103BF-AFA4-9864-B143-B32180B75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B807CE-AB63-0F53-FF42-AC5A3CDC8F8B}"/>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3010763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C708-E342-4394-61EF-84BE731FE1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5779E9-B32F-1362-AD64-9F1721186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6E19E0-70F1-9776-FF2D-A738125F1B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B97D064-18F2-92FB-4C85-5569C579836C}"/>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6" name="Footer Placeholder 5">
            <a:extLst>
              <a:ext uri="{FF2B5EF4-FFF2-40B4-BE49-F238E27FC236}">
                <a16:creationId xmlns:a16="http://schemas.microsoft.com/office/drawing/2014/main" id="{D564528F-332F-69E4-0319-7270B62F90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5A2078-5B1C-5E4F-D7E6-32BAB9647747}"/>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195510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4FCB-7519-4C90-A991-C6DF22E183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CD82E2-63BC-2C6F-E17F-83228B90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40DD7-F7E2-3867-90B0-C61AB2D193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577DE6-EE0A-EE04-B576-6B684FA07E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5A8E5C-C175-BD76-172B-E50A137922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C80CA1-CB18-D8F1-0757-1B7BC8E35470}"/>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8" name="Footer Placeholder 7">
            <a:extLst>
              <a:ext uri="{FF2B5EF4-FFF2-40B4-BE49-F238E27FC236}">
                <a16:creationId xmlns:a16="http://schemas.microsoft.com/office/drawing/2014/main" id="{95EA1184-3120-5355-243B-48CF8C7F12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78924B-27EC-7AB8-35A8-279DA88F055B}"/>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2130933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DF8C-DFD3-943E-9F9F-B7A9FABBDD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6D113F-A410-B7FC-6070-19244C63924E}"/>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4" name="Footer Placeholder 3">
            <a:extLst>
              <a:ext uri="{FF2B5EF4-FFF2-40B4-BE49-F238E27FC236}">
                <a16:creationId xmlns:a16="http://schemas.microsoft.com/office/drawing/2014/main" id="{6C458576-DA57-2E34-4706-FD66BAC5B5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52F815-FEA3-2483-7929-0C98CB6FF502}"/>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428660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130BC-0384-7335-C3E5-4E65C889D855}"/>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3" name="Footer Placeholder 2">
            <a:extLst>
              <a:ext uri="{FF2B5EF4-FFF2-40B4-BE49-F238E27FC236}">
                <a16:creationId xmlns:a16="http://schemas.microsoft.com/office/drawing/2014/main" id="{8F6ABADD-1D8C-7F57-FE55-C8004E077D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ACCE52-C513-C5CD-6918-835F816C3CDE}"/>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185812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4458-682F-92D6-38BD-545B26192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9032E8-CCEB-ADDD-587E-D3A335E4F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1D1F74-9A03-6A60-BC07-AD1418CE9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26716-1897-D845-FBDC-D075934A19E8}"/>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6" name="Footer Placeholder 5">
            <a:extLst>
              <a:ext uri="{FF2B5EF4-FFF2-40B4-BE49-F238E27FC236}">
                <a16:creationId xmlns:a16="http://schemas.microsoft.com/office/drawing/2014/main" id="{C0F6A8BF-4267-2E13-8631-FA2BA4B0D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DAAA9E-B1FE-CEC2-8783-9BB4CF188231}"/>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382849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0E4B-54E5-6FFD-89B3-11CB17ADEC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C21C6D-EE3D-4C91-F661-B2C8DDD5F4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BD2127-A8F3-0936-0735-DAF83E092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6FDB-03B4-B870-A0B2-962EDC2A1D6E}"/>
              </a:ext>
            </a:extLst>
          </p:cNvPr>
          <p:cNvSpPr>
            <a:spLocks noGrp="1"/>
          </p:cNvSpPr>
          <p:nvPr>
            <p:ph type="dt" sz="half" idx="10"/>
          </p:nvPr>
        </p:nvSpPr>
        <p:spPr/>
        <p:txBody>
          <a:bodyPr/>
          <a:lstStyle/>
          <a:p>
            <a:fld id="{00A5C4BE-917C-41CD-A6FB-EE93BD517C08}" type="datetimeFigureOut">
              <a:rPr lang="en-IN" smtClean="0"/>
              <a:t>15-05-2025</a:t>
            </a:fld>
            <a:endParaRPr lang="en-IN"/>
          </a:p>
        </p:txBody>
      </p:sp>
      <p:sp>
        <p:nvSpPr>
          <p:cNvPr id="6" name="Footer Placeholder 5">
            <a:extLst>
              <a:ext uri="{FF2B5EF4-FFF2-40B4-BE49-F238E27FC236}">
                <a16:creationId xmlns:a16="http://schemas.microsoft.com/office/drawing/2014/main" id="{4262A9D0-C57F-5D33-1A8B-9EE49D7BA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CBBC22-EBB8-A232-089E-C263A81DA00A}"/>
              </a:ext>
            </a:extLst>
          </p:cNvPr>
          <p:cNvSpPr>
            <a:spLocks noGrp="1"/>
          </p:cNvSpPr>
          <p:nvPr>
            <p:ph type="sldNum" sz="quarter" idx="12"/>
          </p:nvPr>
        </p:nvSpPr>
        <p:spPr/>
        <p:txBody>
          <a:bodyPr/>
          <a:lstStyle/>
          <a:p>
            <a:fld id="{4FE3BE29-823A-41B4-BCB2-A51A51ED27C6}" type="slidenum">
              <a:rPr lang="en-IN" smtClean="0"/>
              <a:t>‹#›</a:t>
            </a:fld>
            <a:endParaRPr lang="en-IN"/>
          </a:p>
        </p:txBody>
      </p:sp>
    </p:spTree>
    <p:extLst>
      <p:ext uri="{BB962C8B-B14F-4D97-AF65-F5344CB8AC3E}">
        <p14:creationId xmlns:p14="http://schemas.microsoft.com/office/powerpoint/2010/main" val="159312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26BC5-21A8-22A3-C3D3-723AE92AC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EA2D02-CD3C-ABC7-F761-3607183E5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6768A5-3E7C-6AEA-D025-796E3FF3A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5C4BE-917C-41CD-A6FB-EE93BD517C08}" type="datetimeFigureOut">
              <a:rPr lang="en-IN" smtClean="0"/>
              <a:t>15-05-2025</a:t>
            </a:fld>
            <a:endParaRPr lang="en-IN"/>
          </a:p>
        </p:txBody>
      </p:sp>
      <p:sp>
        <p:nvSpPr>
          <p:cNvPr id="5" name="Footer Placeholder 4">
            <a:extLst>
              <a:ext uri="{FF2B5EF4-FFF2-40B4-BE49-F238E27FC236}">
                <a16:creationId xmlns:a16="http://schemas.microsoft.com/office/drawing/2014/main" id="{07F9B1FB-024A-8917-72D3-4E442653C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18147F-BBD4-3AC3-F65B-A16EF610B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3BE29-823A-41B4-BCB2-A51A51ED27C6}" type="slidenum">
              <a:rPr lang="en-IN" smtClean="0"/>
              <a:t>‹#›</a:t>
            </a:fld>
            <a:endParaRPr lang="en-IN"/>
          </a:p>
        </p:txBody>
      </p:sp>
    </p:spTree>
    <p:extLst>
      <p:ext uri="{BB962C8B-B14F-4D97-AF65-F5344CB8AC3E}">
        <p14:creationId xmlns:p14="http://schemas.microsoft.com/office/powerpoint/2010/main" val="95913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olab.research.google.com/drive/1eFoSikGTYUVz_kQCtxSraCB5HUdWCcMg?authuser=1#scrollTo=6blYgVP6D2r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eeksforgeeks.org/denoising-autoencoders-in-machine-learning/"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eeksforgeeks.org/sparse-autoencoders-in-deep-learning/"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eeksforgeeks.org/variational-autoencoders/"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eeksforgeeks.org/implement-convolutional-autoencoder-in-pytorch-with-cuda/"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9563"/>
            <a:ext cx="9144000" cy="2387600"/>
          </a:xfrm>
        </p:spPr>
        <p:txBody>
          <a:bodyPr/>
          <a:lstStyle/>
          <a:p>
            <a:r>
              <a:rPr lang="en-US" b="1" dirty="0">
                <a:latin typeface="Times New Roman" panose="02020603050405020304" pitchFamily="18" charset="0"/>
                <a:cs typeface="Times New Roman" panose="02020603050405020304" pitchFamily="18" charset="0"/>
              </a:rPr>
              <a:t>AUTO ENCODERS IN DEEP LEARNING</a:t>
            </a:r>
          </a:p>
        </p:txBody>
      </p:sp>
      <p:sp>
        <p:nvSpPr>
          <p:cNvPr id="3" name="Subtitle 2"/>
          <p:cNvSpPr>
            <a:spLocks noGrp="1"/>
          </p:cNvSpPr>
          <p:nvPr>
            <p:ph type="subTitle" idx="1"/>
          </p:nvPr>
        </p:nvSpPr>
        <p:spPr>
          <a:xfrm>
            <a:off x="1402080" y="3967163"/>
            <a:ext cx="9144000" cy="1655762"/>
          </a:xfrm>
        </p:spPr>
        <p:txBody>
          <a:bodyPr/>
          <a:lstStyle/>
          <a:p>
            <a:r>
              <a:rPr lang="en-US" b="1" dirty="0">
                <a:latin typeface="Times New Roman" panose="02020603050405020304" pitchFamily="18" charset="0"/>
                <a:cs typeface="Times New Roman" panose="02020603050405020304" pitchFamily="18" charset="0"/>
              </a:rPr>
              <a:t>UNIT-5</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UNIT-3 INTRODUCTION</a:t>
            </a:r>
          </a:p>
        </p:txBody>
      </p:sp>
      <p:pic>
        <p:nvPicPr>
          <p:cNvPr id="6"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B6E6-BFED-505F-CE17-372BB034F13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0C6A533-7380-C4DB-199F-52FFCE6DBE6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Mathematics behind Auto encoder</a:t>
            </a:r>
            <a:endParaRPr lang="en-US" sz="3200" b="1" dirty="0"/>
          </a:p>
        </p:txBody>
      </p:sp>
      <p:pic>
        <p:nvPicPr>
          <p:cNvPr id="2" name="Picture 2" descr="Home">
            <a:extLst>
              <a:ext uri="{FF2B5EF4-FFF2-40B4-BE49-F238E27FC236}">
                <a16:creationId xmlns:a16="http://schemas.microsoft.com/office/drawing/2014/main" id="{37C6298B-720C-3FEE-C5BF-C5D420F9D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C7D24AB-D4AF-8D8A-493C-E1E1D31B3FBB}"/>
              </a:ext>
            </a:extLst>
          </p:cNvPr>
          <p:cNvPicPr>
            <a:picLocks noChangeAspect="1"/>
          </p:cNvPicPr>
          <p:nvPr/>
        </p:nvPicPr>
        <p:blipFill>
          <a:blip r:embed="rId3"/>
          <a:stretch>
            <a:fillRect/>
          </a:stretch>
        </p:blipFill>
        <p:spPr>
          <a:xfrm>
            <a:off x="1548417" y="1136073"/>
            <a:ext cx="10258196" cy="5118494"/>
          </a:xfrm>
          <a:prstGeom prst="rect">
            <a:avLst/>
          </a:prstGeom>
        </p:spPr>
      </p:pic>
    </p:spTree>
    <p:extLst>
      <p:ext uri="{BB962C8B-B14F-4D97-AF65-F5344CB8AC3E}">
        <p14:creationId xmlns:p14="http://schemas.microsoft.com/office/powerpoint/2010/main" val="197107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0F8C-4253-DDA0-139F-D09AE8A2B84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B315CDC-ECD2-0D6C-E307-FA8F13330E8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Mathematics behind Auto encoder</a:t>
            </a:r>
            <a:endParaRPr lang="en-US" sz="3200" b="1" dirty="0"/>
          </a:p>
        </p:txBody>
      </p:sp>
      <p:pic>
        <p:nvPicPr>
          <p:cNvPr id="2" name="Picture 2" descr="Home">
            <a:extLst>
              <a:ext uri="{FF2B5EF4-FFF2-40B4-BE49-F238E27FC236}">
                <a16:creationId xmlns:a16="http://schemas.microsoft.com/office/drawing/2014/main" id="{EE381AD7-A79E-5CB7-1B40-6373A6CBCE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94C959-F92A-C237-EE25-EEBC304E15A6}"/>
              </a:ext>
            </a:extLst>
          </p:cNvPr>
          <p:cNvPicPr>
            <a:picLocks noChangeAspect="1"/>
          </p:cNvPicPr>
          <p:nvPr/>
        </p:nvPicPr>
        <p:blipFill>
          <a:blip r:embed="rId3"/>
          <a:stretch>
            <a:fillRect/>
          </a:stretch>
        </p:blipFill>
        <p:spPr>
          <a:xfrm>
            <a:off x="1368387" y="1213658"/>
            <a:ext cx="10474277" cy="4740184"/>
          </a:xfrm>
          <a:prstGeom prst="rect">
            <a:avLst/>
          </a:prstGeom>
        </p:spPr>
      </p:pic>
    </p:spTree>
    <p:extLst>
      <p:ext uri="{BB962C8B-B14F-4D97-AF65-F5344CB8AC3E}">
        <p14:creationId xmlns:p14="http://schemas.microsoft.com/office/powerpoint/2010/main" val="26212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6356-2574-6F2B-2E31-4C268198AE4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A70570AF-C0B4-4529-B4AF-630950ADD6F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Example of Auto encoder</a:t>
            </a:r>
            <a:endParaRPr lang="en-US" sz="3200" b="1" dirty="0"/>
          </a:p>
        </p:txBody>
      </p:sp>
      <p:pic>
        <p:nvPicPr>
          <p:cNvPr id="2" name="Picture 2" descr="Home">
            <a:extLst>
              <a:ext uri="{FF2B5EF4-FFF2-40B4-BE49-F238E27FC236}">
                <a16:creationId xmlns:a16="http://schemas.microsoft.com/office/drawing/2014/main" id="{F0572DE5-BE55-A1CB-EBC4-33ADAC9E9C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BD4659-17D3-A6E3-A9EE-766997F6D277}"/>
              </a:ext>
            </a:extLst>
          </p:cNvPr>
          <p:cNvPicPr>
            <a:picLocks noChangeAspect="1"/>
          </p:cNvPicPr>
          <p:nvPr/>
        </p:nvPicPr>
        <p:blipFill>
          <a:blip r:embed="rId3"/>
          <a:stretch>
            <a:fillRect/>
          </a:stretch>
        </p:blipFill>
        <p:spPr>
          <a:xfrm>
            <a:off x="620683" y="2028280"/>
            <a:ext cx="11139055" cy="2801439"/>
          </a:xfrm>
          <a:prstGeom prst="rect">
            <a:avLst/>
          </a:prstGeom>
        </p:spPr>
      </p:pic>
    </p:spTree>
    <p:extLst>
      <p:ext uri="{BB962C8B-B14F-4D97-AF65-F5344CB8AC3E}">
        <p14:creationId xmlns:p14="http://schemas.microsoft.com/office/powerpoint/2010/main" val="301360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6A5C-C648-FC88-22C5-10B48E54DCE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C0772D9-FF46-3243-6CCA-42C6E6DEA25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Example of Auto encoder</a:t>
            </a:r>
            <a:endParaRPr lang="en-US" sz="3200" b="1" dirty="0"/>
          </a:p>
        </p:txBody>
      </p:sp>
      <p:pic>
        <p:nvPicPr>
          <p:cNvPr id="2" name="Picture 2" descr="Home">
            <a:extLst>
              <a:ext uri="{FF2B5EF4-FFF2-40B4-BE49-F238E27FC236}">
                <a16:creationId xmlns:a16="http://schemas.microsoft.com/office/drawing/2014/main" id="{48A78DE9-77BF-3122-F95B-8C4804B0F4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6861711-8C3C-1FEB-5B78-2357BAEB3393}"/>
              </a:ext>
            </a:extLst>
          </p:cNvPr>
          <p:cNvPicPr>
            <a:picLocks noChangeAspect="1"/>
          </p:cNvPicPr>
          <p:nvPr/>
        </p:nvPicPr>
        <p:blipFill>
          <a:blip r:embed="rId3"/>
          <a:stretch>
            <a:fillRect/>
          </a:stretch>
        </p:blipFill>
        <p:spPr>
          <a:xfrm>
            <a:off x="1785620" y="794657"/>
            <a:ext cx="8794427" cy="5993421"/>
          </a:xfrm>
          <a:prstGeom prst="rect">
            <a:avLst/>
          </a:prstGeom>
        </p:spPr>
      </p:pic>
    </p:spTree>
    <p:extLst>
      <p:ext uri="{BB962C8B-B14F-4D97-AF65-F5344CB8AC3E}">
        <p14:creationId xmlns:p14="http://schemas.microsoft.com/office/powerpoint/2010/main" val="149791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AB9-AEF6-23DA-CDA4-74DB904C11E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589395F-696E-41EA-779C-4E08C400BF72}"/>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Example of Auto encoder</a:t>
            </a:r>
            <a:endParaRPr lang="en-US" sz="3200" b="1" dirty="0"/>
          </a:p>
        </p:txBody>
      </p:sp>
      <p:pic>
        <p:nvPicPr>
          <p:cNvPr id="2" name="Picture 2" descr="Home">
            <a:extLst>
              <a:ext uri="{FF2B5EF4-FFF2-40B4-BE49-F238E27FC236}">
                <a16:creationId xmlns:a16="http://schemas.microsoft.com/office/drawing/2014/main" id="{AD3EB99E-945F-33F3-954F-1B19D25390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509953-75EB-FF9D-7E0E-B4DD52D7BCEA}"/>
              </a:ext>
            </a:extLst>
          </p:cNvPr>
          <p:cNvPicPr>
            <a:picLocks noChangeAspect="1"/>
          </p:cNvPicPr>
          <p:nvPr/>
        </p:nvPicPr>
        <p:blipFill>
          <a:blip r:embed="rId3"/>
          <a:stretch>
            <a:fillRect/>
          </a:stretch>
        </p:blipFill>
        <p:spPr>
          <a:xfrm>
            <a:off x="1911927" y="955534"/>
            <a:ext cx="7259225" cy="5957883"/>
          </a:xfrm>
          <a:prstGeom prst="rect">
            <a:avLst/>
          </a:prstGeom>
        </p:spPr>
      </p:pic>
    </p:spTree>
    <p:extLst>
      <p:ext uri="{BB962C8B-B14F-4D97-AF65-F5344CB8AC3E}">
        <p14:creationId xmlns:p14="http://schemas.microsoft.com/office/powerpoint/2010/main" val="846479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76235-0DC0-9EDC-B6FA-E5FC2D306295}"/>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5F5DD28-3968-D211-0752-6BACB5EBDA4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Example of Auto encoder</a:t>
            </a:r>
            <a:endParaRPr lang="en-US" sz="3200" b="1" dirty="0"/>
          </a:p>
        </p:txBody>
      </p:sp>
      <p:pic>
        <p:nvPicPr>
          <p:cNvPr id="2" name="Picture 2" descr="Home">
            <a:extLst>
              <a:ext uri="{FF2B5EF4-FFF2-40B4-BE49-F238E27FC236}">
                <a16:creationId xmlns:a16="http://schemas.microsoft.com/office/drawing/2014/main" id="{2DBA1C1F-15D1-80E5-C3A3-45B26CF6B3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F8598B-FE60-38F4-EA1A-7AA528F3845A}"/>
              </a:ext>
            </a:extLst>
          </p:cNvPr>
          <p:cNvPicPr>
            <a:picLocks noChangeAspect="1"/>
          </p:cNvPicPr>
          <p:nvPr/>
        </p:nvPicPr>
        <p:blipFill>
          <a:blip r:embed="rId3"/>
          <a:stretch>
            <a:fillRect/>
          </a:stretch>
        </p:blipFill>
        <p:spPr>
          <a:xfrm>
            <a:off x="1238856" y="1435331"/>
            <a:ext cx="10454380" cy="3958010"/>
          </a:xfrm>
          <a:prstGeom prst="rect">
            <a:avLst/>
          </a:prstGeom>
        </p:spPr>
      </p:pic>
    </p:spTree>
    <p:extLst>
      <p:ext uri="{BB962C8B-B14F-4D97-AF65-F5344CB8AC3E}">
        <p14:creationId xmlns:p14="http://schemas.microsoft.com/office/powerpoint/2010/main" val="269211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3B3DD-45F5-13DE-CBA6-7B1415510D8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1F2AEF9-55A8-9803-5E6F-B8D4DD59E58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Denoising a Noisy Handwritten Digit Image (MNIST)</a:t>
            </a:r>
          </a:p>
        </p:txBody>
      </p:sp>
      <p:pic>
        <p:nvPicPr>
          <p:cNvPr id="2" name="Picture 2" descr="Home">
            <a:extLst>
              <a:ext uri="{FF2B5EF4-FFF2-40B4-BE49-F238E27FC236}">
                <a16:creationId xmlns:a16="http://schemas.microsoft.com/office/drawing/2014/main" id="{6D459FDB-2C5B-16AF-2E4A-7276B3BD80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031F08C-1B02-CB05-6623-73C7644083A8}"/>
              </a:ext>
            </a:extLst>
          </p:cNvPr>
          <p:cNvPicPr>
            <a:picLocks noChangeAspect="1"/>
          </p:cNvPicPr>
          <p:nvPr/>
        </p:nvPicPr>
        <p:blipFill>
          <a:blip r:embed="rId3"/>
          <a:srcRect t="3694"/>
          <a:stretch/>
        </p:blipFill>
        <p:spPr>
          <a:xfrm>
            <a:off x="44335" y="1596043"/>
            <a:ext cx="12192000" cy="4088769"/>
          </a:xfrm>
          <a:prstGeom prst="rect">
            <a:avLst/>
          </a:prstGeom>
        </p:spPr>
      </p:pic>
    </p:spTree>
    <p:extLst>
      <p:ext uri="{BB962C8B-B14F-4D97-AF65-F5344CB8AC3E}">
        <p14:creationId xmlns:p14="http://schemas.microsoft.com/office/powerpoint/2010/main" val="173689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5C3F-BE20-A87A-AC0B-60FD8EBACD5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92E73D8-05FC-2C04-B3B6-CA9FDBE226F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Denoising a Noisy Handwritten Digit Image (MNIST)</a:t>
            </a:r>
          </a:p>
        </p:txBody>
      </p:sp>
      <p:pic>
        <p:nvPicPr>
          <p:cNvPr id="2" name="Picture 2" descr="Home">
            <a:extLst>
              <a:ext uri="{FF2B5EF4-FFF2-40B4-BE49-F238E27FC236}">
                <a16:creationId xmlns:a16="http://schemas.microsoft.com/office/drawing/2014/main" id="{8F8E6172-7FF1-AE4F-23C0-94AB439977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DB90BBF-CDCD-13CD-F41B-96453A4118F1}"/>
              </a:ext>
            </a:extLst>
          </p:cNvPr>
          <p:cNvPicPr>
            <a:picLocks noChangeAspect="1"/>
          </p:cNvPicPr>
          <p:nvPr/>
        </p:nvPicPr>
        <p:blipFill>
          <a:blip r:embed="rId3"/>
          <a:stretch>
            <a:fillRect/>
          </a:stretch>
        </p:blipFill>
        <p:spPr>
          <a:xfrm>
            <a:off x="953330" y="1302328"/>
            <a:ext cx="11238670" cy="4017809"/>
          </a:xfrm>
          <a:prstGeom prst="rect">
            <a:avLst/>
          </a:prstGeom>
        </p:spPr>
      </p:pic>
    </p:spTree>
    <p:extLst>
      <p:ext uri="{BB962C8B-B14F-4D97-AF65-F5344CB8AC3E}">
        <p14:creationId xmlns:p14="http://schemas.microsoft.com/office/powerpoint/2010/main" val="132089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EF10-2D14-BF9E-2A62-DA9C9196405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2F7E813-B858-FE81-D029-58F8AD0F055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Denoising a Noisy Handwritten Digit Image (MNIST)</a:t>
            </a:r>
          </a:p>
        </p:txBody>
      </p:sp>
      <p:pic>
        <p:nvPicPr>
          <p:cNvPr id="2" name="Picture 2" descr="Home">
            <a:extLst>
              <a:ext uri="{FF2B5EF4-FFF2-40B4-BE49-F238E27FC236}">
                <a16:creationId xmlns:a16="http://schemas.microsoft.com/office/drawing/2014/main" id="{CAD9C821-06D0-7396-361E-895975C22C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DD4435-6A7B-3E99-1642-FE20301FB681}"/>
              </a:ext>
            </a:extLst>
          </p:cNvPr>
          <p:cNvPicPr>
            <a:picLocks noChangeAspect="1"/>
          </p:cNvPicPr>
          <p:nvPr/>
        </p:nvPicPr>
        <p:blipFill>
          <a:blip r:embed="rId3"/>
          <a:stretch>
            <a:fillRect/>
          </a:stretch>
        </p:blipFill>
        <p:spPr>
          <a:xfrm>
            <a:off x="1629294" y="989125"/>
            <a:ext cx="10131708" cy="5345265"/>
          </a:xfrm>
          <a:prstGeom prst="rect">
            <a:avLst/>
          </a:prstGeom>
        </p:spPr>
      </p:pic>
    </p:spTree>
    <p:extLst>
      <p:ext uri="{BB962C8B-B14F-4D97-AF65-F5344CB8AC3E}">
        <p14:creationId xmlns:p14="http://schemas.microsoft.com/office/powerpoint/2010/main" val="472819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C0541-BDCC-BC63-4E16-ECC26EEB237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6FF0DDD-5736-2A1B-F9FA-39B885038C0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Denoising a Noisy Handwritten Digit Image (MNIST)</a:t>
            </a:r>
          </a:p>
        </p:txBody>
      </p:sp>
      <p:pic>
        <p:nvPicPr>
          <p:cNvPr id="2" name="Picture 2" descr="Home">
            <a:extLst>
              <a:ext uri="{FF2B5EF4-FFF2-40B4-BE49-F238E27FC236}">
                <a16:creationId xmlns:a16="http://schemas.microsoft.com/office/drawing/2014/main" id="{73411D17-149A-D828-B95F-70E357DAC7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80F96E-BC1B-F6D4-F994-138E3C9ED445}"/>
              </a:ext>
            </a:extLst>
          </p:cNvPr>
          <p:cNvPicPr>
            <a:picLocks noChangeAspect="1"/>
          </p:cNvPicPr>
          <p:nvPr/>
        </p:nvPicPr>
        <p:blipFill>
          <a:blip r:embed="rId3"/>
          <a:srcRect r="9272" b="48054"/>
          <a:stretch/>
        </p:blipFill>
        <p:spPr>
          <a:xfrm>
            <a:off x="1785620" y="1099159"/>
            <a:ext cx="9295041" cy="4232070"/>
          </a:xfrm>
          <a:prstGeom prst="rect">
            <a:avLst/>
          </a:prstGeom>
        </p:spPr>
      </p:pic>
    </p:spTree>
    <p:extLst>
      <p:ext uri="{BB962C8B-B14F-4D97-AF65-F5344CB8AC3E}">
        <p14:creationId xmlns:p14="http://schemas.microsoft.com/office/powerpoint/2010/main" val="322874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222375"/>
            <a:ext cx="10438765" cy="5337810"/>
          </a:xfrm>
        </p:spPr>
        <p:txBody>
          <a:bodyPr>
            <a:normAutofit fontScale="97500"/>
          </a:bodyPr>
          <a:lstStyle/>
          <a:p>
            <a:pPr lvl="0"/>
            <a:r>
              <a:rPr lang="en-US" dirty="0"/>
              <a:t>Auto-encoders and unsupervised learning, </a:t>
            </a:r>
          </a:p>
          <a:p>
            <a:pPr lvl="0"/>
            <a:r>
              <a:rPr lang="en-US" dirty="0"/>
              <a:t>Stacked auto-encoders and semi-supervised learning, </a:t>
            </a:r>
          </a:p>
          <a:p>
            <a:pPr lvl="0"/>
            <a:r>
              <a:rPr lang="en-US" dirty="0"/>
              <a:t>Regularization - Dropout and Batch normalization. </a:t>
            </a:r>
            <a:endParaRPr lang="en-US" sz="2800" dirty="0"/>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UNIT-4 Content</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C76F5-F772-58F2-71D2-F7AB54AF373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8A53765-B5C1-7C2D-411A-BD513DF255F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Denoising a Noisy Handwritten Digit Image (MNIST)</a:t>
            </a:r>
          </a:p>
        </p:txBody>
      </p:sp>
      <p:pic>
        <p:nvPicPr>
          <p:cNvPr id="2" name="Picture 2" descr="Home">
            <a:extLst>
              <a:ext uri="{FF2B5EF4-FFF2-40B4-BE49-F238E27FC236}">
                <a16:creationId xmlns:a16="http://schemas.microsoft.com/office/drawing/2014/main" id="{B54CECDC-F920-F16B-BFC9-FA2254EB50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30676B-3EB6-02F1-6979-FE0F1AFD4159}"/>
              </a:ext>
            </a:extLst>
          </p:cNvPr>
          <p:cNvPicPr>
            <a:picLocks noChangeAspect="1"/>
          </p:cNvPicPr>
          <p:nvPr/>
        </p:nvPicPr>
        <p:blipFill>
          <a:blip r:embed="rId3"/>
          <a:stretch>
            <a:fillRect/>
          </a:stretch>
        </p:blipFill>
        <p:spPr>
          <a:xfrm>
            <a:off x="1448665" y="886690"/>
            <a:ext cx="9690390" cy="4673426"/>
          </a:xfrm>
          <a:prstGeom prst="rect">
            <a:avLst/>
          </a:prstGeom>
        </p:spPr>
      </p:pic>
      <p:sp>
        <p:nvSpPr>
          <p:cNvPr id="7" name="TextBox 6">
            <a:extLst>
              <a:ext uri="{FF2B5EF4-FFF2-40B4-BE49-F238E27FC236}">
                <a16:creationId xmlns:a16="http://schemas.microsoft.com/office/drawing/2014/main" id="{5BF77F80-4B3F-D16F-AAFA-3756B8232A7C}"/>
              </a:ext>
            </a:extLst>
          </p:cNvPr>
          <p:cNvSpPr txBox="1"/>
          <p:nvPr/>
        </p:nvSpPr>
        <p:spPr>
          <a:xfrm>
            <a:off x="1008610" y="5648144"/>
            <a:ext cx="10579331" cy="923330"/>
          </a:xfrm>
          <a:prstGeom prst="rect">
            <a:avLst/>
          </a:prstGeom>
          <a:noFill/>
        </p:spPr>
        <p:txBody>
          <a:bodyPr wrap="square">
            <a:spAutoFit/>
          </a:bodyPr>
          <a:lstStyle/>
          <a:p>
            <a:r>
              <a:rPr lang="en-IN" dirty="0">
                <a:hlinkClick r:id="rId4"/>
              </a:rPr>
              <a:t>https://colab.research.google.com/drive/1eFoSikGTYUVz_kQCtxSraCB5HUdWCcMg?authuser=1#scrollTo=6blYgVP6D2r3</a:t>
            </a:r>
            <a:endParaRPr lang="en-IN" dirty="0"/>
          </a:p>
          <a:p>
            <a:endParaRPr lang="en-IN" dirty="0"/>
          </a:p>
        </p:txBody>
      </p:sp>
    </p:spTree>
    <p:extLst>
      <p:ext uri="{BB962C8B-B14F-4D97-AF65-F5344CB8AC3E}">
        <p14:creationId xmlns:p14="http://schemas.microsoft.com/office/powerpoint/2010/main" val="3352718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17387-25CB-F83B-2B0B-46262D0BCEA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C52C9DA-9582-1E9C-A522-DF16BEB101D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Types of Autoencoders</a:t>
            </a:r>
          </a:p>
        </p:txBody>
      </p:sp>
      <p:pic>
        <p:nvPicPr>
          <p:cNvPr id="2" name="Picture 2" descr="Home">
            <a:extLst>
              <a:ext uri="{FF2B5EF4-FFF2-40B4-BE49-F238E27FC236}">
                <a16:creationId xmlns:a16="http://schemas.microsoft.com/office/drawing/2014/main" id="{31D602F1-8A68-33C1-697E-6EFE241421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8EF725-F2DE-64CD-7A96-1D6D72778D9B}"/>
              </a:ext>
            </a:extLst>
          </p:cNvPr>
          <p:cNvPicPr>
            <a:picLocks noChangeAspect="1"/>
          </p:cNvPicPr>
          <p:nvPr/>
        </p:nvPicPr>
        <p:blipFill>
          <a:blip r:embed="rId3"/>
          <a:stretch>
            <a:fillRect/>
          </a:stretch>
        </p:blipFill>
        <p:spPr>
          <a:xfrm>
            <a:off x="1690826" y="887212"/>
            <a:ext cx="8810347" cy="2541788"/>
          </a:xfrm>
          <a:prstGeom prst="rect">
            <a:avLst/>
          </a:prstGeom>
        </p:spPr>
      </p:pic>
      <p:pic>
        <p:nvPicPr>
          <p:cNvPr id="6" name="Picture 5">
            <a:extLst>
              <a:ext uri="{FF2B5EF4-FFF2-40B4-BE49-F238E27FC236}">
                <a16:creationId xmlns:a16="http://schemas.microsoft.com/office/drawing/2014/main" id="{1B430F73-C5AC-DBF2-4003-0944A6BA7F53}"/>
              </a:ext>
            </a:extLst>
          </p:cNvPr>
          <p:cNvPicPr>
            <a:picLocks noChangeAspect="1"/>
          </p:cNvPicPr>
          <p:nvPr/>
        </p:nvPicPr>
        <p:blipFill>
          <a:blip r:embed="rId4"/>
          <a:stretch>
            <a:fillRect/>
          </a:stretch>
        </p:blipFill>
        <p:spPr>
          <a:xfrm>
            <a:off x="698270" y="3478876"/>
            <a:ext cx="5981006" cy="3130060"/>
          </a:xfrm>
          <a:prstGeom prst="rect">
            <a:avLst/>
          </a:prstGeom>
        </p:spPr>
      </p:pic>
      <p:sp>
        <p:nvSpPr>
          <p:cNvPr id="8" name="TextBox 7">
            <a:extLst>
              <a:ext uri="{FF2B5EF4-FFF2-40B4-BE49-F238E27FC236}">
                <a16:creationId xmlns:a16="http://schemas.microsoft.com/office/drawing/2014/main" id="{A16A0E24-B242-7A19-E448-638C4ADB2920}"/>
              </a:ext>
            </a:extLst>
          </p:cNvPr>
          <p:cNvSpPr txBox="1"/>
          <p:nvPr/>
        </p:nvSpPr>
        <p:spPr>
          <a:xfrm>
            <a:off x="6579523" y="4499956"/>
            <a:ext cx="5728855" cy="923330"/>
          </a:xfrm>
          <a:prstGeom prst="rect">
            <a:avLst/>
          </a:prstGeom>
          <a:noFill/>
        </p:spPr>
        <p:txBody>
          <a:bodyPr wrap="square">
            <a:spAutoFit/>
          </a:bodyPr>
          <a:lstStyle/>
          <a:p>
            <a:r>
              <a:rPr lang="en-IN" dirty="0">
                <a:hlinkClick r:id="rId5"/>
              </a:rPr>
              <a:t>https://www.geeksforgeeks.org/denoising-autoencoders-in-machine-learning/</a:t>
            </a:r>
            <a:endParaRPr lang="en-IN" dirty="0"/>
          </a:p>
          <a:p>
            <a:endParaRPr lang="en-IN" dirty="0"/>
          </a:p>
        </p:txBody>
      </p:sp>
    </p:spTree>
    <p:extLst>
      <p:ext uri="{BB962C8B-B14F-4D97-AF65-F5344CB8AC3E}">
        <p14:creationId xmlns:p14="http://schemas.microsoft.com/office/powerpoint/2010/main" val="66703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AD4B2-6FD7-2175-1384-1C1D8D58CE2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7A85733-475E-CA7D-BAA5-C453EAD7C12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Types of Autoencoders</a:t>
            </a:r>
          </a:p>
        </p:txBody>
      </p:sp>
      <p:pic>
        <p:nvPicPr>
          <p:cNvPr id="2" name="Picture 2" descr="Home">
            <a:extLst>
              <a:ext uri="{FF2B5EF4-FFF2-40B4-BE49-F238E27FC236}">
                <a16:creationId xmlns:a16="http://schemas.microsoft.com/office/drawing/2014/main" id="{A1D3AAFD-0B0A-1E7E-9B41-62D286B214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140A903-3222-79E7-4B98-8883F943B343}"/>
              </a:ext>
            </a:extLst>
          </p:cNvPr>
          <p:cNvPicPr>
            <a:picLocks noChangeAspect="1"/>
          </p:cNvPicPr>
          <p:nvPr/>
        </p:nvPicPr>
        <p:blipFill>
          <a:blip r:embed="rId3"/>
          <a:stretch>
            <a:fillRect/>
          </a:stretch>
        </p:blipFill>
        <p:spPr>
          <a:xfrm>
            <a:off x="147993" y="980902"/>
            <a:ext cx="8021835" cy="3585556"/>
          </a:xfrm>
          <a:prstGeom prst="rect">
            <a:avLst/>
          </a:prstGeom>
        </p:spPr>
      </p:pic>
      <p:pic>
        <p:nvPicPr>
          <p:cNvPr id="7" name="Picture 6">
            <a:extLst>
              <a:ext uri="{FF2B5EF4-FFF2-40B4-BE49-F238E27FC236}">
                <a16:creationId xmlns:a16="http://schemas.microsoft.com/office/drawing/2014/main" id="{A78C308A-CFF8-687B-8AFE-71505F41BF76}"/>
              </a:ext>
            </a:extLst>
          </p:cNvPr>
          <p:cNvPicPr>
            <a:picLocks noChangeAspect="1"/>
          </p:cNvPicPr>
          <p:nvPr/>
        </p:nvPicPr>
        <p:blipFill>
          <a:blip r:embed="rId4"/>
          <a:stretch>
            <a:fillRect/>
          </a:stretch>
        </p:blipFill>
        <p:spPr>
          <a:xfrm>
            <a:off x="6443118" y="2538153"/>
            <a:ext cx="5564391" cy="3943695"/>
          </a:xfrm>
          <a:prstGeom prst="rect">
            <a:avLst/>
          </a:prstGeom>
        </p:spPr>
      </p:pic>
      <p:sp>
        <p:nvSpPr>
          <p:cNvPr id="9" name="TextBox 8">
            <a:extLst>
              <a:ext uri="{FF2B5EF4-FFF2-40B4-BE49-F238E27FC236}">
                <a16:creationId xmlns:a16="http://schemas.microsoft.com/office/drawing/2014/main" id="{D130A7C2-3809-F466-05C4-5B072238A84C}"/>
              </a:ext>
            </a:extLst>
          </p:cNvPr>
          <p:cNvSpPr txBox="1"/>
          <p:nvPr/>
        </p:nvSpPr>
        <p:spPr>
          <a:xfrm>
            <a:off x="347118" y="4994210"/>
            <a:ext cx="6096000" cy="923330"/>
          </a:xfrm>
          <a:prstGeom prst="rect">
            <a:avLst/>
          </a:prstGeom>
          <a:noFill/>
        </p:spPr>
        <p:txBody>
          <a:bodyPr wrap="square">
            <a:spAutoFit/>
          </a:bodyPr>
          <a:lstStyle/>
          <a:p>
            <a:r>
              <a:rPr lang="en-IN" dirty="0">
                <a:hlinkClick r:id="rId5"/>
              </a:rPr>
              <a:t>https://www.geeksforgeeks.org/sparse-autoencoders-in-deep-learning/</a:t>
            </a:r>
            <a:endParaRPr lang="en-IN" dirty="0"/>
          </a:p>
          <a:p>
            <a:endParaRPr lang="en-IN" dirty="0"/>
          </a:p>
        </p:txBody>
      </p:sp>
    </p:spTree>
    <p:extLst>
      <p:ext uri="{BB962C8B-B14F-4D97-AF65-F5344CB8AC3E}">
        <p14:creationId xmlns:p14="http://schemas.microsoft.com/office/powerpoint/2010/main" val="384476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86D70-C856-2674-1555-34C8EA0E020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3B005D6-6370-7BDB-A2DD-BAC17F1FBA8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Types of Autoencoders</a:t>
            </a:r>
          </a:p>
        </p:txBody>
      </p:sp>
      <p:pic>
        <p:nvPicPr>
          <p:cNvPr id="2" name="Picture 2" descr="Home">
            <a:extLst>
              <a:ext uri="{FF2B5EF4-FFF2-40B4-BE49-F238E27FC236}">
                <a16:creationId xmlns:a16="http://schemas.microsoft.com/office/drawing/2014/main" id="{B5D3B0BE-D2EA-EDF1-EB11-C438F4E78D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DA6001E-F972-EB1D-CF89-E9167BD02070}"/>
              </a:ext>
            </a:extLst>
          </p:cNvPr>
          <p:cNvPicPr>
            <a:picLocks noChangeAspect="1"/>
          </p:cNvPicPr>
          <p:nvPr/>
        </p:nvPicPr>
        <p:blipFill>
          <a:blip r:embed="rId3"/>
          <a:stretch>
            <a:fillRect/>
          </a:stretch>
        </p:blipFill>
        <p:spPr>
          <a:xfrm>
            <a:off x="58420" y="794657"/>
            <a:ext cx="10173443" cy="3101241"/>
          </a:xfrm>
          <a:prstGeom prst="rect">
            <a:avLst/>
          </a:prstGeom>
        </p:spPr>
      </p:pic>
      <p:pic>
        <p:nvPicPr>
          <p:cNvPr id="6" name="Picture 5">
            <a:extLst>
              <a:ext uri="{FF2B5EF4-FFF2-40B4-BE49-F238E27FC236}">
                <a16:creationId xmlns:a16="http://schemas.microsoft.com/office/drawing/2014/main" id="{0FDAFDDC-0404-603D-1989-6FD864140E33}"/>
              </a:ext>
            </a:extLst>
          </p:cNvPr>
          <p:cNvPicPr>
            <a:picLocks noChangeAspect="1"/>
          </p:cNvPicPr>
          <p:nvPr/>
        </p:nvPicPr>
        <p:blipFill>
          <a:blip r:embed="rId4"/>
          <a:stretch>
            <a:fillRect/>
          </a:stretch>
        </p:blipFill>
        <p:spPr>
          <a:xfrm>
            <a:off x="223570" y="3696350"/>
            <a:ext cx="9091353" cy="3123549"/>
          </a:xfrm>
          <a:prstGeom prst="rect">
            <a:avLst/>
          </a:prstGeom>
        </p:spPr>
      </p:pic>
      <p:sp>
        <p:nvSpPr>
          <p:cNvPr id="8" name="TextBox 7">
            <a:extLst>
              <a:ext uri="{FF2B5EF4-FFF2-40B4-BE49-F238E27FC236}">
                <a16:creationId xmlns:a16="http://schemas.microsoft.com/office/drawing/2014/main" id="{32145E4B-1D5F-7D60-50E3-AA5192628FD3}"/>
              </a:ext>
            </a:extLst>
          </p:cNvPr>
          <p:cNvSpPr txBox="1"/>
          <p:nvPr/>
        </p:nvSpPr>
        <p:spPr>
          <a:xfrm>
            <a:off x="6266923" y="6246615"/>
            <a:ext cx="6096000" cy="646331"/>
          </a:xfrm>
          <a:prstGeom prst="rect">
            <a:avLst/>
          </a:prstGeom>
          <a:noFill/>
        </p:spPr>
        <p:txBody>
          <a:bodyPr wrap="square">
            <a:spAutoFit/>
          </a:bodyPr>
          <a:lstStyle/>
          <a:p>
            <a:r>
              <a:rPr lang="en-IN" dirty="0">
                <a:hlinkClick r:id="rId5"/>
              </a:rPr>
              <a:t>https://www.geeksforgeeks.org/variational-autoencoders/</a:t>
            </a:r>
            <a:endParaRPr lang="en-IN" dirty="0"/>
          </a:p>
          <a:p>
            <a:endParaRPr lang="en-IN" dirty="0"/>
          </a:p>
        </p:txBody>
      </p:sp>
    </p:spTree>
    <p:extLst>
      <p:ext uri="{BB962C8B-B14F-4D97-AF65-F5344CB8AC3E}">
        <p14:creationId xmlns:p14="http://schemas.microsoft.com/office/powerpoint/2010/main" val="213046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C666-450D-F49F-175C-B1B848DE8361}"/>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ED2B252-D157-D98C-D002-50DD3EC0856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Types of Autoencoders</a:t>
            </a:r>
          </a:p>
        </p:txBody>
      </p:sp>
      <p:pic>
        <p:nvPicPr>
          <p:cNvPr id="2" name="Picture 2" descr="Home">
            <a:extLst>
              <a:ext uri="{FF2B5EF4-FFF2-40B4-BE49-F238E27FC236}">
                <a16:creationId xmlns:a16="http://schemas.microsoft.com/office/drawing/2014/main" id="{6B017597-DDE7-8602-7CB0-252CDAE16D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B94779-F286-6819-2049-E616BA940A87}"/>
              </a:ext>
            </a:extLst>
          </p:cNvPr>
          <p:cNvPicPr>
            <a:picLocks noChangeAspect="1"/>
          </p:cNvPicPr>
          <p:nvPr/>
        </p:nvPicPr>
        <p:blipFill>
          <a:blip r:embed="rId3"/>
          <a:stretch>
            <a:fillRect/>
          </a:stretch>
        </p:blipFill>
        <p:spPr>
          <a:xfrm>
            <a:off x="0" y="852697"/>
            <a:ext cx="10347960" cy="2884671"/>
          </a:xfrm>
          <a:prstGeom prst="rect">
            <a:avLst/>
          </a:prstGeom>
        </p:spPr>
      </p:pic>
      <p:pic>
        <p:nvPicPr>
          <p:cNvPr id="7" name="Picture 6">
            <a:extLst>
              <a:ext uri="{FF2B5EF4-FFF2-40B4-BE49-F238E27FC236}">
                <a16:creationId xmlns:a16="http://schemas.microsoft.com/office/drawing/2014/main" id="{807F52D3-8158-4095-4EF3-2CB151749F71}"/>
              </a:ext>
            </a:extLst>
          </p:cNvPr>
          <p:cNvPicPr>
            <a:picLocks noChangeAspect="1"/>
          </p:cNvPicPr>
          <p:nvPr/>
        </p:nvPicPr>
        <p:blipFill>
          <a:blip r:embed="rId4"/>
          <a:stretch>
            <a:fillRect/>
          </a:stretch>
        </p:blipFill>
        <p:spPr>
          <a:xfrm>
            <a:off x="293022" y="3795407"/>
            <a:ext cx="8363297" cy="2883137"/>
          </a:xfrm>
          <a:prstGeom prst="rect">
            <a:avLst/>
          </a:prstGeom>
        </p:spPr>
      </p:pic>
      <p:sp>
        <p:nvSpPr>
          <p:cNvPr id="9" name="TextBox 8">
            <a:extLst>
              <a:ext uri="{FF2B5EF4-FFF2-40B4-BE49-F238E27FC236}">
                <a16:creationId xmlns:a16="http://schemas.microsoft.com/office/drawing/2014/main" id="{290B794F-C2C0-B2DB-3C3B-F1E759ED26ED}"/>
              </a:ext>
            </a:extLst>
          </p:cNvPr>
          <p:cNvSpPr txBox="1"/>
          <p:nvPr/>
        </p:nvSpPr>
        <p:spPr>
          <a:xfrm>
            <a:off x="6037580" y="3676244"/>
            <a:ext cx="6096000" cy="923330"/>
          </a:xfrm>
          <a:prstGeom prst="rect">
            <a:avLst/>
          </a:prstGeom>
          <a:noFill/>
        </p:spPr>
        <p:txBody>
          <a:bodyPr wrap="square">
            <a:spAutoFit/>
          </a:bodyPr>
          <a:lstStyle/>
          <a:p>
            <a:r>
              <a:rPr lang="en-IN" dirty="0">
                <a:hlinkClick r:id="rId5"/>
              </a:rPr>
              <a:t>https://www.geeksforgeeks.org/implement-convolutional-autoencoder-in-pytorch-with-cuda/</a:t>
            </a:r>
            <a:endParaRPr lang="en-IN" dirty="0"/>
          </a:p>
          <a:p>
            <a:endParaRPr lang="en-IN" dirty="0"/>
          </a:p>
        </p:txBody>
      </p:sp>
    </p:spTree>
    <p:extLst>
      <p:ext uri="{BB962C8B-B14F-4D97-AF65-F5344CB8AC3E}">
        <p14:creationId xmlns:p14="http://schemas.microsoft.com/office/powerpoint/2010/main" val="819535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5A87-4179-EFCD-CFAD-63B4D5DB1B8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0940F8C-D852-9342-BF8D-C81F0FAC612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Questions for Practice</a:t>
            </a:r>
          </a:p>
        </p:txBody>
      </p:sp>
      <p:pic>
        <p:nvPicPr>
          <p:cNvPr id="2" name="Picture 2" descr="Home">
            <a:extLst>
              <a:ext uri="{FF2B5EF4-FFF2-40B4-BE49-F238E27FC236}">
                <a16:creationId xmlns:a16="http://schemas.microsoft.com/office/drawing/2014/main" id="{381214E0-EBE4-2B23-C5E1-E86D84900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CAC86F-FDF0-F2EC-D07D-7AA9EF1815AA}"/>
              </a:ext>
            </a:extLst>
          </p:cNvPr>
          <p:cNvSpPr txBox="1"/>
          <p:nvPr/>
        </p:nvSpPr>
        <p:spPr>
          <a:xfrm>
            <a:off x="471055" y="872243"/>
            <a:ext cx="11521440" cy="5632311"/>
          </a:xfrm>
          <a:prstGeom prst="rect">
            <a:avLst/>
          </a:prstGeom>
          <a:noFill/>
        </p:spPr>
        <p:txBody>
          <a:bodyPr wrap="square">
            <a:spAutoFit/>
          </a:bodyPr>
          <a:lstStyle/>
          <a:p>
            <a:pPr>
              <a:buNone/>
            </a:pPr>
            <a:r>
              <a:rPr lang="en-US" sz="2000" b="1" dirty="0"/>
              <a:t>1. What is an autoencoder, and what is its primary purpose in machine learning? (Knowledge)</a:t>
            </a:r>
          </a:p>
          <a:p>
            <a:pPr>
              <a:buNone/>
            </a:pPr>
            <a:r>
              <a:rPr lang="en-US" sz="2000" b="1" dirty="0"/>
              <a:t>2. How does an autoencoder learn to encode and decode data? Explain the process in simple terms. (Comprehension)</a:t>
            </a:r>
          </a:p>
          <a:p>
            <a:pPr>
              <a:buNone/>
            </a:pPr>
            <a:r>
              <a:rPr lang="en-US" sz="2000" b="1" dirty="0"/>
              <a:t>3. How would you use a denoising autoencoder to remove noise from images in a dataset? Provide a brief explanation of the process. (Application)</a:t>
            </a:r>
          </a:p>
          <a:p>
            <a:pPr>
              <a:buNone/>
            </a:pPr>
            <a:r>
              <a:rPr lang="en-US" sz="2000" b="1" dirty="0"/>
              <a:t>4. Compare the encoder and decoder components of an autoencoder. How do these components differ in their roles during training? (Analysis)</a:t>
            </a:r>
          </a:p>
          <a:p>
            <a:pPr>
              <a:buNone/>
            </a:pPr>
            <a:r>
              <a:rPr lang="en-US" sz="2000" b="1" dirty="0"/>
              <a:t>5. Given two types of autoencoders—Variational Autoencoder (VAE) and Convolutional Autoencoder (CAE)—which one would you choose for generating new images and why? (Evaluation)</a:t>
            </a:r>
          </a:p>
          <a:p>
            <a:pPr>
              <a:buNone/>
            </a:pPr>
            <a:r>
              <a:rPr lang="en-US" sz="2000" b="1" dirty="0"/>
              <a:t>6. Design a simple autoencoder architecture to handle a dataset of 100x100 color images. What layers and activation functions would you choose to ensure effective learning and reconstruction? (Synthesis)</a:t>
            </a:r>
          </a:p>
          <a:p>
            <a:pPr>
              <a:buNone/>
            </a:pPr>
            <a:r>
              <a:rPr lang="en-US" sz="2000" b="1" dirty="0"/>
              <a:t>7. What is the difference between a sparse autoencoder and a regular autoencoder? (Knowledge)</a:t>
            </a:r>
          </a:p>
          <a:p>
            <a:pPr>
              <a:buNone/>
            </a:pPr>
            <a:r>
              <a:rPr lang="en-US" sz="2000" b="1" dirty="0"/>
              <a:t>8. Explain why using a bottleneck layer in the architecture of an autoencoder is crucial for learning a compressed representation of the input data. (Comprehension)</a:t>
            </a:r>
          </a:p>
          <a:p>
            <a:pPr>
              <a:buNone/>
            </a:pPr>
            <a:r>
              <a:rPr lang="en-US" sz="2000" b="1" dirty="0"/>
              <a:t>9. How can an autoencoder be used for anomaly detection? Provide a scenario where this technique might be applied. (Application)</a:t>
            </a:r>
          </a:p>
          <a:p>
            <a:r>
              <a:rPr lang="en-US" sz="2000" b="1" dirty="0"/>
              <a:t>10. You are tasked with improving an autoencoder model that is underfitting. What changes would you suggest in terms of network architecture, training data, or other factors? (Evaluation)</a:t>
            </a:r>
          </a:p>
        </p:txBody>
      </p:sp>
    </p:spTree>
    <p:extLst>
      <p:ext uri="{BB962C8B-B14F-4D97-AF65-F5344CB8AC3E}">
        <p14:creationId xmlns:p14="http://schemas.microsoft.com/office/powerpoint/2010/main" val="3304691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16928-ECA7-11B4-DE03-F67530A24BB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3B82919-5E52-E4B6-8A93-628A82AD8DA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US" sz="4400" dirty="0"/>
              <a:t>Stacked auto-encoders</a:t>
            </a:r>
            <a:endParaRPr lang="en-IN" sz="3200" b="1" dirty="0"/>
          </a:p>
        </p:txBody>
      </p:sp>
      <p:pic>
        <p:nvPicPr>
          <p:cNvPr id="2" name="Picture 2" descr="Home">
            <a:extLst>
              <a:ext uri="{FF2B5EF4-FFF2-40B4-BE49-F238E27FC236}">
                <a16:creationId xmlns:a16="http://schemas.microsoft.com/office/drawing/2014/main" id="{828FE67A-CFDE-2CB6-0AE1-CB7183C4A0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0EA173-F2FF-B5AE-F99A-A83366EEA702}"/>
              </a:ext>
            </a:extLst>
          </p:cNvPr>
          <p:cNvSpPr txBox="1"/>
          <p:nvPr/>
        </p:nvSpPr>
        <p:spPr>
          <a:xfrm>
            <a:off x="183508" y="1299713"/>
            <a:ext cx="5849232"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t>A </a:t>
            </a:r>
            <a:r>
              <a:rPr lang="en-US" sz="2400" b="1" dirty="0"/>
              <a:t>Stacked Autoencoder</a:t>
            </a:r>
            <a:r>
              <a:rPr lang="en-US" sz="2400" dirty="0"/>
              <a:t> is a deep learning architecture composed of multiple layers of autoencoders stacked on top of each other. </a:t>
            </a:r>
          </a:p>
          <a:p>
            <a:pPr marL="342900" indent="-342900" algn="just">
              <a:buFont typeface="Arial" panose="020B0604020202020204" pitchFamily="34" charset="0"/>
              <a:buChar char="•"/>
            </a:pPr>
            <a:r>
              <a:rPr lang="en-US" sz="2400" dirty="0"/>
              <a:t>It's used for </a:t>
            </a:r>
            <a:r>
              <a:rPr lang="en-US" sz="2400" b="1" dirty="0"/>
              <a:t>unsupervised feature learning</a:t>
            </a:r>
            <a:r>
              <a:rPr lang="en-US" sz="2400" dirty="0"/>
              <a:t>, </a:t>
            </a:r>
            <a:r>
              <a:rPr lang="en-US" sz="2400" b="1" dirty="0"/>
              <a:t>dimensionality reduction</a:t>
            </a:r>
            <a:r>
              <a:rPr lang="en-US" sz="2400" dirty="0"/>
              <a:t>, and </a:t>
            </a:r>
            <a:r>
              <a:rPr lang="en-US" sz="2400" b="1" dirty="0"/>
              <a:t>pretraining deep networks</a:t>
            </a:r>
            <a:r>
              <a:rPr lang="en-US" sz="2400" dirty="0"/>
              <a:t>.</a:t>
            </a:r>
          </a:p>
          <a:p>
            <a:pPr marL="342900" indent="-342900" algn="just">
              <a:buFont typeface="Arial" panose="020B0604020202020204" pitchFamily="34" charset="0"/>
              <a:buChar char="•"/>
            </a:pPr>
            <a:r>
              <a:rPr lang="en-US" sz="2400" dirty="0"/>
              <a:t>A </a:t>
            </a:r>
            <a:r>
              <a:rPr lang="en-US" sz="2400" b="1" dirty="0"/>
              <a:t>Stacked Autoencoder (SAE)</a:t>
            </a:r>
            <a:r>
              <a:rPr lang="en-US" sz="2400" dirty="0"/>
              <a:t> is formed by </a:t>
            </a:r>
            <a:r>
              <a:rPr lang="en-US" sz="2400" b="1" dirty="0"/>
              <a:t>stacking multiple autoencoders</a:t>
            </a:r>
            <a:r>
              <a:rPr lang="en-US" sz="2400" dirty="0"/>
              <a:t>, where the </a:t>
            </a:r>
            <a:r>
              <a:rPr lang="en-US" sz="2400" b="1" dirty="0"/>
              <a:t>output of one encoder becomes the input of the next</a:t>
            </a:r>
            <a:r>
              <a:rPr lang="en-US" sz="2400" dirty="0"/>
              <a:t>. </a:t>
            </a:r>
          </a:p>
          <a:p>
            <a:pPr marL="342900" indent="-342900" algn="just">
              <a:buFont typeface="Arial" panose="020B0604020202020204" pitchFamily="34" charset="0"/>
              <a:buChar char="•"/>
            </a:pPr>
            <a:r>
              <a:rPr lang="en-US" sz="2400" dirty="0"/>
              <a:t>Each layer is trained to learn increasingly abstract representations of the input data.</a:t>
            </a:r>
            <a:endParaRPr lang="en-US" sz="2400" b="1" dirty="0"/>
          </a:p>
        </p:txBody>
      </p:sp>
      <p:pic>
        <p:nvPicPr>
          <p:cNvPr id="3" name="Picture 2">
            <a:extLst>
              <a:ext uri="{FF2B5EF4-FFF2-40B4-BE49-F238E27FC236}">
                <a16:creationId xmlns:a16="http://schemas.microsoft.com/office/drawing/2014/main" id="{42A1D020-C093-4D01-E3F9-25B62D244B8C}"/>
              </a:ext>
            </a:extLst>
          </p:cNvPr>
          <p:cNvPicPr>
            <a:picLocks noChangeAspect="1"/>
          </p:cNvPicPr>
          <p:nvPr/>
        </p:nvPicPr>
        <p:blipFill>
          <a:blip r:embed="rId3"/>
          <a:stretch>
            <a:fillRect/>
          </a:stretch>
        </p:blipFill>
        <p:spPr>
          <a:xfrm>
            <a:off x="6110058" y="1299713"/>
            <a:ext cx="6023522" cy="4645413"/>
          </a:xfrm>
          <a:prstGeom prst="rect">
            <a:avLst/>
          </a:prstGeom>
        </p:spPr>
      </p:pic>
    </p:spTree>
    <p:extLst>
      <p:ext uri="{BB962C8B-B14F-4D97-AF65-F5344CB8AC3E}">
        <p14:creationId xmlns:p14="http://schemas.microsoft.com/office/powerpoint/2010/main" val="100145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A01BA-0A16-7306-0C08-688CC3A241BA}"/>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37C6CDE-7922-95FE-60ED-A7087CA4221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US" sz="4400" dirty="0"/>
              <a:t>Stacked auto-encoders</a:t>
            </a:r>
            <a:endParaRPr lang="en-IN" sz="3200" b="1" dirty="0"/>
          </a:p>
        </p:txBody>
      </p:sp>
      <p:pic>
        <p:nvPicPr>
          <p:cNvPr id="2" name="Picture 2" descr="Home">
            <a:extLst>
              <a:ext uri="{FF2B5EF4-FFF2-40B4-BE49-F238E27FC236}">
                <a16:creationId xmlns:a16="http://schemas.microsoft.com/office/drawing/2014/main" id="{A753A357-C2D7-9136-67BB-8215C619AE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0324A8-8189-D2C2-84CF-9CB938D92768}"/>
              </a:ext>
            </a:extLst>
          </p:cNvPr>
          <p:cNvPicPr>
            <a:picLocks noChangeAspect="1"/>
          </p:cNvPicPr>
          <p:nvPr/>
        </p:nvPicPr>
        <p:blipFill>
          <a:blip r:embed="rId3"/>
          <a:stretch>
            <a:fillRect/>
          </a:stretch>
        </p:blipFill>
        <p:spPr>
          <a:xfrm>
            <a:off x="1169048" y="966159"/>
            <a:ext cx="10200567" cy="5467490"/>
          </a:xfrm>
          <a:prstGeom prst="rect">
            <a:avLst/>
          </a:prstGeom>
        </p:spPr>
      </p:pic>
    </p:spTree>
    <p:extLst>
      <p:ext uri="{BB962C8B-B14F-4D97-AF65-F5344CB8AC3E}">
        <p14:creationId xmlns:p14="http://schemas.microsoft.com/office/powerpoint/2010/main" val="3214016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7198-FADC-FA4C-CCF2-9C5D68874C9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7F46851-3F70-2E33-707C-7A182FA79CC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Stacked auto-encoders</a:t>
            </a:r>
            <a:endParaRPr lang="en-IN" sz="2800" b="1" dirty="0"/>
          </a:p>
        </p:txBody>
      </p:sp>
      <p:pic>
        <p:nvPicPr>
          <p:cNvPr id="2" name="Picture 2" descr="Home">
            <a:extLst>
              <a:ext uri="{FF2B5EF4-FFF2-40B4-BE49-F238E27FC236}">
                <a16:creationId xmlns:a16="http://schemas.microsoft.com/office/drawing/2014/main" id="{3144AF55-E920-192E-9B00-BE14B69944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FC0E90-203B-3321-99D6-CE9B009236D6}"/>
              </a:ext>
            </a:extLst>
          </p:cNvPr>
          <p:cNvSpPr txBox="1"/>
          <p:nvPr/>
        </p:nvSpPr>
        <p:spPr>
          <a:xfrm>
            <a:off x="382176" y="1213449"/>
            <a:ext cx="11542666" cy="489364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42424"/>
                </a:solidFill>
                <a:effectLst/>
                <a:latin typeface="source-serif-pro"/>
              </a:rPr>
              <a:t>A stacked autoencoder is a neural network consist several layers of sparse autoencoders where output of each hidden layer is connected to the input of the successive hidden layer.</a:t>
            </a:r>
          </a:p>
          <a:p>
            <a:pPr marL="342900" indent="-342900" algn="just">
              <a:buFont typeface="Arial" panose="020B0604020202020204" pitchFamily="34" charset="0"/>
              <a:buChar char="•"/>
            </a:pPr>
            <a:r>
              <a:rPr lang="en-US" sz="2400" b="0" i="0" dirty="0">
                <a:solidFill>
                  <a:srgbClr val="242424"/>
                </a:solidFill>
                <a:effectLst/>
                <a:latin typeface="source-serif-pro"/>
              </a:rPr>
              <a:t>As shown in Figure below the hidden layers are trained by an unsupervised algorithm and then fine-tuned by a supervised method. </a:t>
            </a:r>
          </a:p>
          <a:p>
            <a:pPr marL="342900" indent="-342900" algn="just">
              <a:buFont typeface="Arial" panose="020B0604020202020204" pitchFamily="34" charset="0"/>
              <a:buChar char="•"/>
            </a:pPr>
            <a:r>
              <a:rPr lang="en-US" sz="2400" b="0" i="0" dirty="0">
                <a:solidFill>
                  <a:srgbClr val="242424"/>
                </a:solidFill>
                <a:effectLst/>
                <a:latin typeface="source-serif-pro"/>
              </a:rPr>
              <a:t>Stacked autoencoder mainly consists of three steps</a:t>
            </a:r>
          </a:p>
          <a:p>
            <a:pPr marL="800100" lvl="1" indent="-342900">
              <a:buFont typeface="Arial" panose="020B0604020202020204" pitchFamily="34" charset="0"/>
              <a:buChar char="•"/>
            </a:pPr>
            <a:r>
              <a:rPr lang="en-US" sz="2400" b="0" i="0" dirty="0">
                <a:solidFill>
                  <a:srgbClr val="242424"/>
                </a:solidFill>
                <a:effectLst/>
                <a:latin typeface="source-serif-pro"/>
              </a:rPr>
              <a:t>Train autoencoder using input data and acquire the learned data.</a:t>
            </a:r>
          </a:p>
          <a:p>
            <a:pPr marL="800100" lvl="1" indent="-342900">
              <a:buFont typeface="Arial" panose="020B0604020202020204" pitchFamily="34" charset="0"/>
              <a:buChar char="•"/>
            </a:pPr>
            <a:r>
              <a:rPr lang="en-US" sz="2400" b="0" i="0" dirty="0">
                <a:solidFill>
                  <a:srgbClr val="242424"/>
                </a:solidFill>
                <a:effectLst/>
                <a:latin typeface="source-serif-pro"/>
              </a:rPr>
              <a:t>The learned data from the previous layer is used as an input for the next layer and this continues until the training is completed.</a:t>
            </a:r>
          </a:p>
          <a:p>
            <a:pPr marL="800100" lvl="1" indent="-342900">
              <a:buFont typeface="Arial" panose="020B0604020202020204" pitchFamily="34" charset="0"/>
              <a:buChar char="•"/>
            </a:pPr>
            <a:r>
              <a:rPr lang="en-US" sz="2400" b="0" i="0" dirty="0">
                <a:solidFill>
                  <a:srgbClr val="242424"/>
                </a:solidFill>
                <a:effectLst/>
                <a:latin typeface="source-serif-pro"/>
              </a:rPr>
              <a:t>Once all the hidden layers are trained use the backpropagation algorithm to minimize the cost function and weights are updated with the training set to achieve fine tuning.</a:t>
            </a:r>
          </a:p>
          <a:p>
            <a:pPr marL="342900" indent="-342900" algn="just">
              <a:buFont typeface="Arial" panose="020B0604020202020204" pitchFamily="34" charset="0"/>
              <a:buChar char="•"/>
            </a:pPr>
            <a:endParaRPr lang="en-US" sz="2400" b="1" dirty="0"/>
          </a:p>
        </p:txBody>
      </p:sp>
    </p:spTree>
    <p:extLst>
      <p:ext uri="{BB962C8B-B14F-4D97-AF65-F5344CB8AC3E}">
        <p14:creationId xmlns:p14="http://schemas.microsoft.com/office/powerpoint/2010/main" val="330275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43FD4-9EC4-CB68-A406-9BE6BDFBDD0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EC24B76-C73E-4824-EE3E-5C3E4817D6C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Architecture Stacked auto-encoders</a:t>
            </a:r>
            <a:endParaRPr lang="en-IN" sz="2800" b="1" dirty="0"/>
          </a:p>
        </p:txBody>
      </p:sp>
      <p:pic>
        <p:nvPicPr>
          <p:cNvPr id="2" name="Picture 2" descr="Home">
            <a:extLst>
              <a:ext uri="{FF2B5EF4-FFF2-40B4-BE49-F238E27FC236}">
                <a16:creationId xmlns:a16="http://schemas.microsoft.com/office/drawing/2014/main" id="{BB24933D-62F6-8F1C-DF22-C1BF04ABB7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99158DC-66E8-83B6-D32E-A023CA4A324A}"/>
              </a:ext>
            </a:extLst>
          </p:cNvPr>
          <p:cNvGrpSpPr/>
          <p:nvPr/>
        </p:nvGrpSpPr>
        <p:grpSpPr>
          <a:xfrm>
            <a:off x="4871048" y="846587"/>
            <a:ext cx="6789093" cy="2830488"/>
            <a:chOff x="986629" y="1920809"/>
            <a:chExt cx="8137791" cy="3375807"/>
          </a:xfrm>
        </p:grpSpPr>
        <p:sp>
          <p:nvSpPr>
            <p:cNvPr id="16" name="Rectangle 15">
              <a:extLst>
                <a:ext uri="{FF2B5EF4-FFF2-40B4-BE49-F238E27FC236}">
                  <a16:creationId xmlns:a16="http://schemas.microsoft.com/office/drawing/2014/main" id="{B1C02694-3265-342B-1DB3-896641F46DD8}"/>
                </a:ext>
              </a:extLst>
            </p:cNvPr>
            <p:cNvSpPr/>
            <p:nvPr/>
          </p:nvSpPr>
          <p:spPr>
            <a:xfrm>
              <a:off x="5952226" y="2202611"/>
              <a:ext cx="2127849" cy="2898476"/>
            </a:xfrm>
            <a:prstGeom prst="rect">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1DC41245-4E0A-86FB-5BF2-8DC3EC5DA506}"/>
                </a:ext>
              </a:extLst>
            </p:cNvPr>
            <p:cNvSpPr/>
            <p:nvPr/>
          </p:nvSpPr>
          <p:spPr>
            <a:xfrm>
              <a:off x="2070341" y="2191109"/>
              <a:ext cx="2084512" cy="2892725"/>
            </a:xfrm>
            <a:prstGeom prst="rect">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AE29F91A-F4A2-9745-02E4-A5B2D501F6AB}"/>
                </a:ext>
              </a:extLst>
            </p:cNvPr>
            <p:cNvSpPr/>
            <p:nvPr/>
          </p:nvSpPr>
          <p:spPr>
            <a:xfrm>
              <a:off x="986629" y="1949567"/>
              <a:ext cx="586048" cy="3347049"/>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b="1" dirty="0"/>
                <a:t>Input Layer</a:t>
              </a:r>
              <a:endParaRPr lang="en-IN" sz="3200" b="1" dirty="0"/>
            </a:p>
          </p:txBody>
        </p:sp>
        <p:sp>
          <p:nvSpPr>
            <p:cNvPr id="7" name="Rectangle 6">
              <a:extLst>
                <a:ext uri="{FF2B5EF4-FFF2-40B4-BE49-F238E27FC236}">
                  <a16:creationId xmlns:a16="http://schemas.microsoft.com/office/drawing/2014/main" id="{9F6D5949-EEF8-796C-F162-938E626E9EEA}"/>
                </a:ext>
              </a:extLst>
            </p:cNvPr>
            <p:cNvSpPr/>
            <p:nvPr/>
          </p:nvSpPr>
          <p:spPr>
            <a:xfrm>
              <a:off x="2173309" y="2288876"/>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Encoder-1</a:t>
              </a:r>
              <a:endParaRPr lang="en-IN" sz="3200" b="1" dirty="0"/>
            </a:p>
          </p:txBody>
        </p:sp>
        <p:sp>
          <p:nvSpPr>
            <p:cNvPr id="8" name="Rectangle 7">
              <a:extLst>
                <a:ext uri="{FF2B5EF4-FFF2-40B4-BE49-F238E27FC236}">
                  <a16:creationId xmlns:a16="http://schemas.microsoft.com/office/drawing/2014/main" id="{C05A96F3-25A9-1A22-ECB2-C6C90F53AE07}"/>
                </a:ext>
              </a:extLst>
            </p:cNvPr>
            <p:cNvSpPr/>
            <p:nvPr/>
          </p:nvSpPr>
          <p:spPr>
            <a:xfrm>
              <a:off x="2873692" y="2283124"/>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Encoder-2</a:t>
              </a:r>
              <a:endParaRPr lang="en-IN" sz="3200" b="1" dirty="0"/>
            </a:p>
          </p:txBody>
        </p:sp>
        <p:sp>
          <p:nvSpPr>
            <p:cNvPr id="9" name="Rectangle 8">
              <a:extLst>
                <a:ext uri="{FF2B5EF4-FFF2-40B4-BE49-F238E27FC236}">
                  <a16:creationId xmlns:a16="http://schemas.microsoft.com/office/drawing/2014/main" id="{6F390397-0BB3-12E9-8856-42E93783E6AB}"/>
                </a:ext>
              </a:extLst>
            </p:cNvPr>
            <p:cNvSpPr/>
            <p:nvPr/>
          </p:nvSpPr>
          <p:spPr>
            <a:xfrm>
              <a:off x="3642675" y="2288876"/>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Encoder-n</a:t>
              </a:r>
              <a:endParaRPr lang="en-IN" sz="3200" b="1" dirty="0"/>
            </a:p>
          </p:txBody>
        </p:sp>
        <p:sp>
          <p:nvSpPr>
            <p:cNvPr id="10" name="Rectangle 9">
              <a:extLst>
                <a:ext uri="{FF2B5EF4-FFF2-40B4-BE49-F238E27FC236}">
                  <a16:creationId xmlns:a16="http://schemas.microsoft.com/office/drawing/2014/main" id="{E741E7CD-F9C1-87DC-3786-FDBBF722BDE6}"/>
                </a:ext>
              </a:extLst>
            </p:cNvPr>
            <p:cNvSpPr/>
            <p:nvPr/>
          </p:nvSpPr>
          <p:spPr>
            <a:xfrm>
              <a:off x="6029317" y="2288876"/>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Decoder-1</a:t>
              </a:r>
              <a:endParaRPr lang="en-IN" sz="3200" b="1" dirty="0"/>
            </a:p>
          </p:txBody>
        </p:sp>
        <p:sp>
          <p:nvSpPr>
            <p:cNvPr id="11" name="Rectangle 10">
              <a:extLst>
                <a:ext uri="{FF2B5EF4-FFF2-40B4-BE49-F238E27FC236}">
                  <a16:creationId xmlns:a16="http://schemas.microsoft.com/office/drawing/2014/main" id="{884C425B-DE37-7312-E950-E8F3F95A12B4}"/>
                </a:ext>
              </a:extLst>
            </p:cNvPr>
            <p:cNvSpPr/>
            <p:nvPr/>
          </p:nvSpPr>
          <p:spPr>
            <a:xfrm>
              <a:off x="6817196" y="2288875"/>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Decoder-1</a:t>
              </a:r>
              <a:endParaRPr lang="en-IN" sz="3200" b="1" dirty="0"/>
            </a:p>
          </p:txBody>
        </p:sp>
        <p:sp>
          <p:nvSpPr>
            <p:cNvPr id="12" name="Rectangle 11">
              <a:extLst>
                <a:ext uri="{FF2B5EF4-FFF2-40B4-BE49-F238E27FC236}">
                  <a16:creationId xmlns:a16="http://schemas.microsoft.com/office/drawing/2014/main" id="{0A03E4D6-BEEA-59DC-0B96-2B145721E092}"/>
                </a:ext>
              </a:extLst>
            </p:cNvPr>
            <p:cNvSpPr/>
            <p:nvPr/>
          </p:nvSpPr>
          <p:spPr>
            <a:xfrm>
              <a:off x="7559067" y="2288875"/>
              <a:ext cx="428445" cy="27086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3200" b="1" dirty="0"/>
                <a:t>Decoder-n</a:t>
              </a:r>
              <a:endParaRPr lang="en-IN" sz="3200" b="1" dirty="0"/>
            </a:p>
          </p:txBody>
        </p:sp>
        <p:sp>
          <p:nvSpPr>
            <p:cNvPr id="13" name="Rectangle 12">
              <a:extLst>
                <a:ext uri="{FF2B5EF4-FFF2-40B4-BE49-F238E27FC236}">
                  <a16:creationId xmlns:a16="http://schemas.microsoft.com/office/drawing/2014/main" id="{BD52435D-7C74-6B29-3F8F-4D94C2B669DD}"/>
                </a:ext>
              </a:extLst>
            </p:cNvPr>
            <p:cNvSpPr/>
            <p:nvPr/>
          </p:nvSpPr>
          <p:spPr>
            <a:xfrm>
              <a:off x="8538372" y="1920809"/>
              <a:ext cx="586048" cy="3347049"/>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b="1" dirty="0"/>
                <a:t>Output Layer</a:t>
              </a:r>
              <a:endParaRPr lang="en-IN" sz="3200" b="1" dirty="0"/>
            </a:p>
          </p:txBody>
        </p:sp>
        <p:sp>
          <p:nvSpPr>
            <p:cNvPr id="14" name="Rectangle 13">
              <a:extLst>
                <a:ext uri="{FF2B5EF4-FFF2-40B4-BE49-F238E27FC236}">
                  <a16:creationId xmlns:a16="http://schemas.microsoft.com/office/drawing/2014/main" id="{2B6DE0F5-4A5D-DE0E-B57B-F323038474D2}"/>
                </a:ext>
              </a:extLst>
            </p:cNvPr>
            <p:cNvSpPr/>
            <p:nvPr/>
          </p:nvSpPr>
          <p:spPr>
            <a:xfrm>
              <a:off x="4785881" y="2720196"/>
              <a:ext cx="474453" cy="1883429"/>
            </a:xfrm>
            <a:prstGeom prst="rect">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a:r>
                <a:rPr lang="en-US" sz="2400" b="1" dirty="0"/>
                <a:t>Bottle neck</a:t>
              </a:r>
              <a:endParaRPr lang="en-IN" sz="2400" b="1" dirty="0"/>
            </a:p>
          </p:txBody>
        </p:sp>
        <p:sp>
          <p:nvSpPr>
            <p:cNvPr id="17" name="Arrow: Right 16">
              <a:extLst>
                <a:ext uri="{FF2B5EF4-FFF2-40B4-BE49-F238E27FC236}">
                  <a16:creationId xmlns:a16="http://schemas.microsoft.com/office/drawing/2014/main" id="{4DFBE871-24EC-FAE3-D68E-D648A5F5515F}"/>
                </a:ext>
              </a:extLst>
            </p:cNvPr>
            <p:cNvSpPr/>
            <p:nvPr/>
          </p:nvSpPr>
          <p:spPr>
            <a:xfrm>
              <a:off x="1572677" y="3295291"/>
              <a:ext cx="508069" cy="5290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2CDB4ACC-9A61-FA82-D677-C84AFFE20318}"/>
                </a:ext>
              </a:extLst>
            </p:cNvPr>
            <p:cNvSpPr/>
            <p:nvPr/>
          </p:nvSpPr>
          <p:spPr>
            <a:xfrm>
              <a:off x="4154853" y="2892725"/>
              <a:ext cx="608159"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FD248F22-7E88-24A4-84A9-4B92381602BE}"/>
                </a:ext>
              </a:extLst>
            </p:cNvPr>
            <p:cNvSpPr/>
            <p:nvPr/>
          </p:nvSpPr>
          <p:spPr>
            <a:xfrm>
              <a:off x="4154853" y="3355674"/>
              <a:ext cx="608159"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BD414235-F387-800D-D9EC-C61DF028406F}"/>
                </a:ext>
              </a:extLst>
            </p:cNvPr>
            <p:cNvSpPr/>
            <p:nvPr/>
          </p:nvSpPr>
          <p:spPr>
            <a:xfrm>
              <a:off x="4135856" y="3818623"/>
              <a:ext cx="608159"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2F35E895-DB3C-A977-83CC-D5DA10F5CCD8}"/>
                </a:ext>
              </a:extLst>
            </p:cNvPr>
            <p:cNvSpPr/>
            <p:nvPr/>
          </p:nvSpPr>
          <p:spPr>
            <a:xfrm>
              <a:off x="4164199" y="4224068"/>
              <a:ext cx="608159"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7D65625-3820-BBAA-F414-06CB3D012991}"/>
                </a:ext>
              </a:extLst>
            </p:cNvPr>
            <p:cNvSpPr/>
            <p:nvPr/>
          </p:nvSpPr>
          <p:spPr>
            <a:xfrm>
              <a:off x="5260334" y="2892725"/>
              <a:ext cx="691892"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C383D77-C60B-D180-20DE-52CA6FC86D38}"/>
                </a:ext>
              </a:extLst>
            </p:cNvPr>
            <p:cNvSpPr/>
            <p:nvPr/>
          </p:nvSpPr>
          <p:spPr>
            <a:xfrm>
              <a:off x="5273857" y="3355674"/>
              <a:ext cx="691892"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12393E26-90CF-1D8C-F184-969E5C9610F8}"/>
                </a:ext>
              </a:extLst>
            </p:cNvPr>
            <p:cNvSpPr/>
            <p:nvPr/>
          </p:nvSpPr>
          <p:spPr>
            <a:xfrm>
              <a:off x="5260333" y="3825084"/>
              <a:ext cx="691891"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C038436F-8A99-232F-8913-6DFB3405C9E4}"/>
                </a:ext>
              </a:extLst>
            </p:cNvPr>
            <p:cNvSpPr/>
            <p:nvPr/>
          </p:nvSpPr>
          <p:spPr>
            <a:xfrm>
              <a:off x="5260334" y="4262884"/>
              <a:ext cx="691892" cy="293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A13F470C-0754-C6A5-85AB-459E5E251731}"/>
                </a:ext>
              </a:extLst>
            </p:cNvPr>
            <p:cNvSpPr/>
            <p:nvPr/>
          </p:nvSpPr>
          <p:spPr>
            <a:xfrm>
              <a:off x="8080075" y="3355674"/>
              <a:ext cx="454327" cy="549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3EEAB053-F796-CF20-6B38-6B52C6A716C6}"/>
              </a:ext>
            </a:extLst>
          </p:cNvPr>
          <p:cNvSpPr txBox="1"/>
          <p:nvPr/>
        </p:nvSpPr>
        <p:spPr>
          <a:xfrm>
            <a:off x="97858" y="1205418"/>
            <a:ext cx="6096000" cy="1938992"/>
          </a:xfrm>
          <a:prstGeom prst="rect">
            <a:avLst/>
          </a:prstGeom>
          <a:noFill/>
        </p:spPr>
        <p:txBody>
          <a:bodyPr wrap="square">
            <a:spAutoFit/>
          </a:bodyPr>
          <a:lstStyle/>
          <a:p>
            <a:pPr>
              <a:buNone/>
            </a:pPr>
            <a:r>
              <a:rPr lang="en-IN" sz="2000" b="1" dirty="0"/>
              <a:t>Components:</a:t>
            </a:r>
          </a:p>
          <a:p>
            <a:pPr>
              <a:buFont typeface="+mj-lt"/>
              <a:buAutoNum type="arabicPeriod"/>
            </a:pPr>
            <a:r>
              <a:rPr lang="en-IN" sz="2000" b="1" dirty="0"/>
              <a:t>Input Layer</a:t>
            </a:r>
            <a:endParaRPr lang="en-IN" sz="2000" dirty="0"/>
          </a:p>
          <a:p>
            <a:pPr>
              <a:buFont typeface="+mj-lt"/>
              <a:buAutoNum type="arabicPeriod"/>
            </a:pPr>
            <a:r>
              <a:rPr lang="en-IN" sz="2000" b="1" dirty="0"/>
              <a:t>Multiple Hidden (Encoder) Layers</a:t>
            </a:r>
            <a:endParaRPr lang="en-IN" sz="2000" dirty="0"/>
          </a:p>
          <a:p>
            <a:pPr>
              <a:buFont typeface="+mj-lt"/>
              <a:buAutoNum type="arabicPeriod"/>
            </a:pPr>
            <a:r>
              <a:rPr lang="en-IN" sz="2000" b="1" dirty="0"/>
              <a:t>Latent Representation Layer</a:t>
            </a:r>
            <a:endParaRPr lang="en-IN" sz="2000" dirty="0"/>
          </a:p>
          <a:p>
            <a:pPr>
              <a:buFont typeface="+mj-lt"/>
              <a:buAutoNum type="arabicPeriod"/>
            </a:pPr>
            <a:r>
              <a:rPr lang="en-IN" sz="2000" b="1" dirty="0"/>
              <a:t>Multiple Hidden (Decoder) Layers</a:t>
            </a:r>
            <a:endParaRPr lang="en-IN" sz="2000" dirty="0"/>
          </a:p>
          <a:p>
            <a:pPr>
              <a:buFont typeface="+mj-lt"/>
              <a:buAutoNum type="arabicPeriod"/>
            </a:pPr>
            <a:r>
              <a:rPr lang="en-IN" sz="2000" b="1" dirty="0"/>
              <a:t>Reconstruction Layer (Output)</a:t>
            </a:r>
            <a:endParaRPr lang="en-IN" sz="2000" dirty="0"/>
          </a:p>
        </p:txBody>
      </p:sp>
      <p:graphicFrame>
        <p:nvGraphicFramePr>
          <p:cNvPr id="30" name="Table 29">
            <a:extLst>
              <a:ext uri="{FF2B5EF4-FFF2-40B4-BE49-F238E27FC236}">
                <a16:creationId xmlns:a16="http://schemas.microsoft.com/office/drawing/2014/main" id="{42079254-5370-542C-50EE-C63A3204459A}"/>
              </a:ext>
            </a:extLst>
          </p:cNvPr>
          <p:cNvGraphicFramePr>
            <a:graphicFrameLocks noGrp="1"/>
          </p:cNvGraphicFramePr>
          <p:nvPr>
            <p:extLst>
              <p:ext uri="{D42A27DB-BD31-4B8C-83A1-F6EECF244321}">
                <p14:modId xmlns:p14="http://schemas.microsoft.com/office/powerpoint/2010/main" val="3388864904"/>
              </p:ext>
            </p:extLst>
          </p:nvPr>
        </p:nvGraphicFramePr>
        <p:xfrm>
          <a:off x="889958" y="3677472"/>
          <a:ext cx="10515600" cy="3200400"/>
        </p:xfrm>
        <a:graphic>
          <a:graphicData uri="http://schemas.openxmlformats.org/drawingml/2006/table">
            <a:tbl>
              <a:tblPr/>
              <a:tblGrid>
                <a:gridCol w="3505200">
                  <a:extLst>
                    <a:ext uri="{9D8B030D-6E8A-4147-A177-3AD203B41FA5}">
                      <a16:colId xmlns:a16="http://schemas.microsoft.com/office/drawing/2014/main" val="2591810634"/>
                    </a:ext>
                  </a:extLst>
                </a:gridCol>
                <a:gridCol w="3505200">
                  <a:extLst>
                    <a:ext uri="{9D8B030D-6E8A-4147-A177-3AD203B41FA5}">
                      <a16:colId xmlns:a16="http://schemas.microsoft.com/office/drawing/2014/main" val="98207570"/>
                    </a:ext>
                  </a:extLst>
                </a:gridCol>
                <a:gridCol w="3505200">
                  <a:extLst>
                    <a:ext uri="{9D8B030D-6E8A-4147-A177-3AD203B41FA5}">
                      <a16:colId xmlns:a16="http://schemas.microsoft.com/office/drawing/2014/main" val="1150189689"/>
                    </a:ext>
                  </a:extLst>
                </a:gridCol>
              </a:tblGrid>
              <a:tr h="0">
                <a:tc>
                  <a:txBody>
                    <a:bodyPr/>
                    <a:lstStyle/>
                    <a:p>
                      <a:r>
                        <a:rPr lang="en-IN" dirty="0"/>
                        <a:t>Layer</a:t>
                      </a:r>
                    </a:p>
                  </a:txBody>
                  <a:tcPr anchor="ctr">
                    <a:lnL>
                      <a:noFill/>
                    </a:lnL>
                    <a:lnR>
                      <a:noFill/>
                    </a:lnR>
                    <a:lnT>
                      <a:noFill/>
                    </a:lnT>
                    <a:lnB>
                      <a:noFill/>
                    </a:lnB>
                    <a:noFill/>
                  </a:tcPr>
                </a:tc>
                <a:tc>
                  <a:txBody>
                    <a:bodyPr/>
                    <a:lstStyle/>
                    <a:p>
                      <a:r>
                        <a:rPr lang="en-IN"/>
                        <a:t>Size (Example)</a:t>
                      </a:r>
                    </a:p>
                  </a:txBody>
                  <a:tcPr anchor="ctr">
                    <a:lnL>
                      <a:noFill/>
                    </a:lnL>
                    <a:lnR>
                      <a:noFill/>
                    </a:lnR>
                    <a:lnT>
                      <a:noFill/>
                    </a:lnT>
                    <a:lnB>
                      <a:noFill/>
                    </a:lnB>
                    <a:noFill/>
                  </a:tcPr>
                </a:tc>
                <a:tc>
                  <a:txBody>
                    <a:bodyPr/>
                    <a:lstStyle/>
                    <a:p>
                      <a:r>
                        <a:rPr lang="en-IN"/>
                        <a:t>Description</a:t>
                      </a:r>
                    </a:p>
                  </a:txBody>
                  <a:tcPr anchor="ctr">
                    <a:lnL>
                      <a:noFill/>
                    </a:lnL>
                    <a:lnR>
                      <a:noFill/>
                    </a:lnR>
                    <a:lnT>
                      <a:noFill/>
                    </a:lnT>
                    <a:lnB>
                      <a:noFill/>
                    </a:lnB>
                    <a:noFill/>
                  </a:tcPr>
                </a:tc>
                <a:extLst>
                  <a:ext uri="{0D108BD9-81ED-4DB2-BD59-A6C34878D82A}">
                    <a16:rowId xmlns:a16="http://schemas.microsoft.com/office/drawing/2014/main" val="406924972"/>
                  </a:ext>
                </a:extLst>
              </a:tr>
              <a:tr h="0">
                <a:tc>
                  <a:txBody>
                    <a:bodyPr/>
                    <a:lstStyle/>
                    <a:p>
                      <a:r>
                        <a:rPr lang="en-IN"/>
                        <a:t>Input Layer</a:t>
                      </a:r>
                    </a:p>
                  </a:txBody>
                  <a:tcPr anchor="ctr">
                    <a:lnL>
                      <a:noFill/>
                    </a:lnL>
                    <a:lnR>
                      <a:noFill/>
                    </a:lnR>
                    <a:lnT>
                      <a:noFill/>
                    </a:lnT>
                    <a:lnB>
                      <a:noFill/>
                    </a:lnB>
                    <a:noFill/>
                  </a:tcPr>
                </a:tc>
                <a:tc>
                  <a:txBody>
                    <a:bodyPr/>
                    <a:lstStyle/>
                    <a:p>
                      <a:r>
                        <a:rPr lang="en-IN"/>
                        <a:t>784</a:t>
                      </a:r>
                    </a:p>
                  </a:txBody>
                  <a:tcPr anchor="ctr">
                    <a:lnL>
                      <a:noFill/>
                    </a:lnL>
                    <a:lnR>
                      <a:noFill/>
                    </a:lnR>
                    <a:lnT>
                      <a:noFill/>
                    </a:lnT>
                    <a:lnB>
                      <a:noFill/>
                    </a:lnB>
                    <a:noFill/>
                  </a:tcPr>
                </a:tc>
                <a:tc>
                  <a:txBody>
                    <a:bodyPr/>
                    <a:lstStyle/>
                    <a:p>
                      <a:r>
                        <a:rPr lang="en-US"/>
                        <a:t>Original input vector (flattened image)</a:t>
                      </a:r>
                    </a:p>
                  </a:txBody>
                  <a:tcPr anchor="ctr">
                    <a:lnL>
                      <a:noFill/>
                    </a:lnL>
                    <a:lnR>
                      <a:noFill/>
                    </a:lnR>
                    <a:lnT>
                      <a:noFill/>
                    </a:lnT>
                    <a:lnB>
                      <a:noFill/>
                    </a:lnB>
                    <a:noFill/>
                  </a:tcPr>
                </a:tc>
                <a:extLst>
                  <a:ext uri="{0D108BD9-81ED-4DB2-BD59-A6C34878D82A}">
                    <a16:rowId xmlns:a16="http://schemas.microsoft.com/office/drawing/2014/main" val="2228840559"/>
                  </a:ext>
                </a:extLst>
              </a:tr>
              <a:tr h="0">
                <a:tc>
                  <a:txBody>
                    <a:bodyPr/>
                    <a:lstStyle/>
                    <a:p>
                      <a:r>
                        <a:rPr lang="en-IN"/>
                        <a:t>Encoder Layer 1</a:t>
                      </a:r>
                    </a:p>
                  </a:txBody>
                  <a:tcPr anchor="ctr">
                    <a:lnL>
                      <a:noFill/>
                    </a:lnL>
                    <a:lnR>
                      <a:noFill/>
                    </a:lnR>
                    <a:lnT>
                      <a:noFill/>
                    </a:lnT>
                    <a:lnB>
                      <a:noFill/>
                    </a:lnB>
                    <a:noFill/>
                  </a:tcPr>
                </a:tc>
                <a:tc>
                  <a:txBody>
                    <a:bodyPr/>
                    <a:lstStyle/>
                    <a:p>
                      <a:r>
                        <a:rPr lang="en-IN"/>
                        <a:t>512</a:t>
                      </a:r>
                    </a:p>
                  </a:txBody>
                  <a:tcPr anchor="ctr">
                    <a:lnL>
                      <a:noFill/>
                    </a:lnL>
                    <a:lnR>
                      <a:noFill/>
                    </a:lnR>
                    <a:lnT>
                      <a:noFill/>
                    </a:lnT>
                    <a:lnB>
                      <a:noFill/>
                    </a:lnB>
                    <a:noFill/>
                  </a:tcPr>
                </a:tc>
                <a:tc>
                  <a:txBody>
                    <a:bodyPr/>
                    <a:lstStyle/>
                    <a:p>
                      <a:r>
                        <a:rPr lang="en-IN"/>
                        <a:t>First compressed representation</a:t>
                      </a:r>
                    </a:p>
                  </a:txBody>
                  <a:tcPr anchor="ctr">
                    <a:lnL>
                      <a:noFill/>
                    </a:lnL>
                    <a:lnR>
                      <a:noFill/>
                    </a:lnR>
                    <a:lnT>
                      <a:noFill/>
                    </a:lnT>
                    <a:lnB>
                      <a:noFill/>
                    </a:lnB>
                    <a:noFill/>
                  </a:tcPr>
                </a:tc>
                <a:extLst>
                  <a:ext uri="{0D108BD9-81ED-4DB2-BD59-A6C34878D82A}">
                    <a16:rowId xmlns:a16="http://schemas.microsoft.com/office/drawing/2014/main" val="2001456520"/>
                  </a:ext>
                </a:extLst>
              </a:tr>
              <a:tr h="0">
                <a:tc>
                  <a:txBody>
                    <a:bodyPr/>
                    <a:lstStyle/>
                    <a:p>
                      <a:r>
                        <a:rPr lang="en-IN"/>
                        <a:t>Encoder Layer 2</a:t>
                      </a:r>
                    </a:p>
                  </a:txBody>
                  <a:tcPr anchor="ctr">
                    <a:lnL>
                      <a:noFill/>
                    </a:lnL>
                    <a:lnR>
                      <a:noFill/>
                    </a:lnR>
                    <a:lnT>
                      <a:noFill/>
                    </a:lnT>
                    <a:lnB>
                      <a:noFill/>
                    </a:lnB>
                    <a:noFill/>
                  </a:tcPr>
                </a:tc>
                <a:tc>
                  <a:txBody>
                    <a:bodyPr/>
                    <a:lstStyle/>
                    <a:p>
                      <a:r>
                        <a:rPr lang="en-IN"/>
                        <a:t>256</a:t>
                      </a:r>
                    </a:p>
                  </a:txBody>
                  <a:tcPr anchor="ctr">
                    <a:lnL>
                      <a:noFill/>
                    </a:lnL>
                    <a:lnR>
                      <a:noFill/>
                    </a:lnR>
                    <a:lnT>
                      <a:noFill/>
                    </a:lnT>
                    <a:lnB>
                      <a:noFill/>
                    </a:lnB>
                    <a:noFill/>
                  </a:tcPr>
                </a:tc>
                <a:tc>
                  <a:txBody>
                    <a:bodyPr/>
                    <a:lstStyle/>
                    <a:p>
                      <a:r>
                        <a:rPr lang="en-IN"/>
                        <a:t>Deeper compressed representation</a:t>
                      </a:r>
                    </a:p>
                  </a:txBody>
                  <a:tcPr anchor="ctr">
                    <a:lnL>
                      <a:noFill/>
                    </a:lnL>
                    <a:lnR>
                      <a:noFill/>
                    </a:lnR>
                    <a:lnT>
                      <a:noFill/>
                    </a:lnT>
                    <a:lnB>
                      <a:noFill/>
                    </a:lnB>
                    <a:noFill/>
                  </a:tcPr>
                </a:tc>
                <a:extLst>
                  <a:ext uri="{0D108BD9-81ED-4DB2-BD59-A6C34878D82A}">
                    <a16:rowId xmlns:a16="http://schemas.microsoft.com/office/drawing/2014/main" val="3969321312"/>
                  </a:ext>
                </a:extLst>
              </a:tr>
              <a:tr h="0">
                <a:tc>
                  <a:txBody>
                    <a:bodyPr/>
                    <a:lstStyle/>
                    <a:p>
                      <a:r>
                        <a:rPr lang="en-IN"/>
                        <a:t>Encoder Layer 3</a:t>
                      </a:r>
                    </a:p>
                  </a:txBody>
                  <a:tcPr anchor="ctr">
                    <a:lnL>
                      <a:noFill/>
                    </a:lnL>
                    <a:lnR>
                      <a:noFill/>
                    </a:lnR>
                    <a:lnT>
                      <a:noFill/>
                    </a:lnT>
                    <a:lnB>
                      <a:noFill/>
                    </a:lnB>
                    <a:noFill/>
                  </a:tcPr>
                </a:tc>
                <a:tc>
                  <a:txBody>
                    <a:bodyPr/>
                    <a:lstStyle/>
                    <a:p>
                      <a:r>
                        <a:rPr lang="en-IN"/>
                        <a:t>64</a:t>
                      </a:r>
                    </a:p>
                  </a:txBody>
                  <a:tcPr anchor="ctr">
                    <a:lnL>
                      <a:noFill/>
                    </a:lnL>
                    <a:lnR>
                      <a:noFill/>
                    </a:lnR>
                    <a:lnT>
                      <a:noFill/>
                    </a:lnT>
                    <a:lnB>
                      <a:noFill/>
                    </a:lnB>
                    <a:noFill/>
                  </a:tcPr>
                </a:tc>
                <a:tc>
                  <a:txBody>
                    <a:bodyPr/>
                    <a:lstStyle/>
                    <a:p>
                      <a:r>
                        <a:rPr lang="en-IN"/>
                        <a:t>Final latent representation</a:t>
                      </a:r>
                    </a:p>
                  </a:txBody>
                  <a:tcPr anchor="ctr">
                    <a:lnL>
                      <a:noFill/>
                    </a:lnL>
                    <a:lnR>
                      <a:noFill/>
                    </a:lnR>
                    <a:lnT>
                      <a:noFill/>
                    </a:lnT>
                    <a:lnB>
                      <a:noFill/>
                    </a:lnB>
                    <a:noFill/>
                  </a:tcPr>
                </a:tc>
                <a:extLst>
                  <a:ext uri="{0D108BD9-81ED-4DB2-BD59-A6C34878D82A}">
                    <a16:rowId xmlns:a16="http://schemas.microsoft.com/office/drawing/2014/main" val="905300172"/>
                  </a:ext>
                </a:extLst>
              </a:tr>
              <a:tr h="0">
                <a:tc>
                  <a:txBody>
                    <a:bodyPr/>
                    <a:lstStyle/>
                    <a:p>
                      <a:r>
                        <a:rPr lang="en-IN"/>
                        <a:t>Decoder Layer 1</a:t>
                      </a:r>
                    </a:p>
                  </a:txBody>
                  <a:tcPr anchor="ctr">
                    <a:lnL>
                      <a:noFill/>
                    </a:lnL>
                    <a:lnR>
                      <a:noFill/>
                    </a:lnR>
                    <a:lnT>
                      <a:noFill/>
                    </a:lnT>
                    <a:lnB>
                      <a:noFill/>
                    </a:lnB>
                    <a:noFill/>
                  </a:tcPr>
                </a:tc>
                <a:tc>
                  <a:txBody>
                    <a:bodyPr/>
                    <a:lstStyle/>
                    <a:p>
                      <a:r>
                        <a:rPr lang="en-IN"/>
                        <a:t>256</a:t>
                      </a:r>
                    </a:p>
                  </a:txBody>
                  <a:tcPr anchor="ctr">
                    <a:lnL>
                      <a:noFill/>
                    </a:lnL>
                    <a:lnR>
                      <a:noFill/>
                    </a:lnR>
                    <a:lnT>
                      <a:noFill/>
                    </a:lnT>
                    <a:lnB>
                      <a:noFill/>
                    </a:lnB>
                    <a:noFill/>
                  </a:tcPr>
                </a:tc>
                <a:tc>
                  <a:txBody>
                    <a:bodyPr/>
                    <a:lstStyle/>
                    <a:p>
                      <a:r>
                        <a:rPr lang="en-IN"/>
                        <a:t>Begins reconstruction</a:t>
                      </a:r>
                    </a:p>
                  </a:txBody>
                  <a:tcPr anchor="ctr">
                    <a:lnL>
                      <a:noFill/>
                    </a:lnL>
                    <a:lnR>
                      <a:noFill/>
                    </a:lnR>
                    <a:lnT>
                      <a:noFill/>
                    </a:lnT>
                    <a:lnB>
                      <a:noFill/>
                    </a:lnB>
                    <a:noFill/>
                  </a:tcPr>
                </a:tc>
                <a:extLst>
                  <a:ext uri="{0D108BD9-81ED-4DB2-BD59-A6C34878D82A}">
                    <a16:rowId xmlns:a16="http://schemas.microsoft.com/office/drawing/2014/main" val="1807076304"/>
                  </a:ext>
                </a:extLst>
              </a:tr>
              <a:tr h="0">
                <a:tc>
                  <a:txBody>
                    <a:bodyPr/>
                    <a:lstStyle/>
                    <a:p>
                      <a:r>
                        <a:rPr lang="en-IN"/>
                        <a:t>Decoder Layer 2</a:t>
                      </a:r>
                    </a:p>
                  </a:txBody>
                  <a:tcPr anchor="ctr">
                    <a:lnL>
                      <a:noFill/>
                    </a:lnL>
                    <a:lnR>
                      <a:noFill/>
                    </a:lnR>
                    <a:lnT>
                      <a:noFill/>
                    </a:lnT>
                    <a:lnB>
                      <a:noFill/>
                    </a:lnB>
                    <a:noFill/>
                  </a:tcPr>
                </a:tc>
                <a:tc>
                  <a:txBody>
                    <a:bodyPr/>
                    <a:lstStyle/>
                    <a:p>
                      <a:r>
                        <a:rPr lang="en-IN"/>
                        <a:t>512</a:t>
                      </a:r>
                    </a:p>
                  </a:txBody>
                  <a:tcPr anchor="ctr">
                    <a:lnL>
                      <a:noFill/>
                    </a:lnL>
                    <a:lnR>
                      <a:noFill/>
                    </a:lnR>
                    <a:lnT>
                      <a:noFill/>
                    </a:lnT>
                    <a:lnB>
                      <a:noFill/>
                    </a:lnB>
                    <a:noFill/>
                  </a:tcPr>
                </a:tc>
                <a:tc>
                  <a:txBody>
                    <a:bodyPr/>
                    <a:lstStyle/>
                    <a:p>
                      <a:r>
                        <a:rPr lang="en-IN"/>
                        <a:t>Further reconstruction</a:t>
                      </a:r>
                    </a:p>
                  </a:txBody>
                  <a:tcPr anchor="ctr">
                    <a:lnL>
                      <a:noFill/>
                    </a:lnL>
                    <a:lnR>
                      <a:noFill/>
                    </a:lnR>
                    <a:lnT>
                      <a:noFill/>
                    </a:lnT>
                    <a:lnB>
                      <a:noFill/>
                    </a:lnB>
                    <a:noFill/>
                  </a:tcPr>
                </a:tc>
                <a:extLst>
                  <a:ext uri="{0D108BD9-81ED-4DB2-BD59-A6C34878D82A}">
                    <a16:rowId xmlns:a16="http://schemas.microsoft.com/office/drawing/2014/main" val="1541980131"/>
                  </a:ext>
                </a:extLst>
              </a:tr>
              <a:tr h="0">
                <a:tc>
                  <a:txBody>
                    <a:bodyPr/>
                    <a:lstStyle/>
                    <a:p>
                      <a:r>
                        <a:rPr lang="en-IN"/>
                        <a:t>Output Layer</a:t>
                      </a:r>
                    </a:p>
                  </a:txBody>
                  <a:tcPr anchor="ctr">
                    <a:lnL>
                      <a:noFill/>
                    </a:lnL>
                    <a:lnR>
                      <a:noFill/>
                    </a:lnR>
                    <a:lnT>
                      <a:noFill/>
                    </a:lnT>
                    <a:lnB>
                      <a:noFill/>
                    </a:lnB>
                    <a:noFill/>
                  </a:tcPr>
                </a:tc>
                <a:tc>
                  <a:txBody>
                    <a:bodyPr/>
                    <a:lstStyle/>
                    <a:p>
                      <a:r>
                        <a:rPr lang="en-IN"/>
                        <a:t>784</a:t>
                      </a:r>
                    </a:p>
                  </a:txBody>
                  <a:tcPr anchor="ctr">
                    <a:lnL>
                      <a:noFill/>
                    </a:lnL>
                    <a:lnR>
                      <a:noFill/>
                    </a:lnR>
                    <a:lnT>
                      <a:noFill/>
                    </a:lnT>
                    <a:lnB>
                      <a:noFill/>
                    </a:lnB>
                    <a:noFill/>
                  </a:tcPr>
                </a:tc>
                <a:tc>
                  <a:txBody>
                    <a:bodyPr/>
                    <a:lstStyle/>
                    <a:p>
                      <a:r>
                        <a:rPr lang="en-IN" dirty="0"/>
                        <a:t>Reconstructed input</a:t>
                      </a:r>
                    </a:p>
                  </a:txBody>
                  <a:tcPr anchor="ctr">
                    <a:lnL>
                      <a:noFill/>
                    </a:lnL>
                    <a:lnR>
                      <a:noFill/>
                    </a:lnR>
                    <a:lnT>
                      <a:noFill/>
                    </a:lnT>
                    <a:lnB>
                      <a:noFill/>
                    </a:lnB>
                    <a:noFill/>
                  </a:tcPr>
                </a:tc>
                <a:extLst>
                  <a:ext uri="{0D108BD9-81ED-4DB2-BD59-A6C34878D82A}">
                    <a16:rowId xmlns:a16="http://schemas.microsoft.com/office/drawing/2014/main" val="2983280327"/>
                  </a:ext>
                </a:extLst>
              </a:tr>
            </a:tbl>
          </a:graphicData>
        </a:graphic>
      </p:graphicFrame>
      <p:sp>
        <p:nvSpPr>
          <p:cNvPr id="31" name="Rectangle 1">
            <a:extLst>
              <a:ext uri="{FF2B5EF4-FFF2-40B4-BE49-F238E27FC236}">
                <a16:creationId xmlns:a16="http://schemas.microsoft.com/office/drawing/2014/main" id="{2F59EA32-5DB0-56ED-BC97-173090BC37FF}"/>
              </a:ext>
            </a:extLst>
          </p:cNvPr>
          <p:cNvSpPr>
            <a:spLocks noChangeArrowheads="1"/>
          </p:cNvSpPr>
          <p:nvPr/>
        </p:nvSpPr>
        <p:spPr bwMode="auto">
          <a:xfrm>
            <a:off x="889958" y="36782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dirty="0">
                <a:ln>
                  <a:noFill/>
                </a:ln>
                <a:solidFill>
                  <a:schemeClr val="tx1"/>
                </a:solidFill>
                <a:effectLst/>
                <a:latin typeface="Arial" panose="020B0604020202020204" pitchFamily="34" charset="0"/>
              </a:rPr>
              <a:t>Layer-Wise Breakdown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latin typeface="Arial" panose="020B0604020202020204" pitchFamily="34" charset="0"/>
              </a:rPr>
              <a:t>Let’s assume input size = 784 (e.g., a 28×28 pixel image from MNIST):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89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1BA27-9560-BE3D-B087-7BE87B8E800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9598650-A8A8-D43D-AD30-F749FBC2174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Auto-encoders and unsupervised learning</a:t>
            </a:r>
          </a:p>
        </p:txBody>
      </p:sp>
      <p:pic>
        <p:nvPicPr>
          <p:cNvPr id="2" name="Picture 2" descr="Home">
            <a:extLst>
              <a:ext uri="{FF2B5EF4-FFF2-40B4-BE49-F238E27FC236}">
                <a16:creationId xmlns:a16="http://schemas.microsoft.com/office/drawing/2014/main" id="{9AE4FF1A-CDD7-CEAD-A03C-F5877F2D23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4375FA-E26F-58C2-466B-FBB80C56D8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1512916" y="1035108"/>
            <a:ext cx="9753600" cy="5353050"/>
          </a:xfrm>
          <a:prstGeom prst="rect">
            <a:avLst/>
          </a:prstGeom>
        </p:spPr>
      </p:pic>
    </p:spTree>
    <p:extLst>
      <p:ext uri="{BB962C8B-B14F-4D97-AF65-F5344CB8AC3E}">
        <p14:creationId xmlns:p14="http://schemas.microsoft.com/office/powerpoint/2010/main" val="1535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45748-6151-A803-F31A-7EF625F652B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C6CE201-64F3-DB67-A5EA-D2B47A181F0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Architecture Stacked auto-encoders</a:t>
            </a:r>
            <a:endParaRPr lang="en-IN" sz="2800" b="1" dirty="0"/>
          </a:p>
        </p:txBody>
      </p:sp>
      <p:pic>
        <p:nvPicPr>
          <p:cNvPr id="2" name="Picture 2" descr="Home">
            <a:extLst>
              <a:ext uri="{FF2B5EF4-FFF2-40B4-BE49-F238E27FC236}">
                <a16:creationId xmlns:a16="http://schemas.microsoft.com/office/drawing/2014/main" id="{61308C88-8F19-160F-0A24-1C130CC987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F34847-94DB-4A96-02B7-81349E8C15F2}"/>
              </a:ext>
            </a:extLst>
          </p:cNvPr>
          <p:cNvPicPr>
            <a:picLocks noChangeAspect="1"/>
          </p:cNvPicPr>
          <p:nvPr/>
        </p:nvPicPr>
        <p:blipFill>
          <a:blip r:embed="rId3"/>
          <a:stretch>
            <a:fillRect/>
          </a:stretch>
        </p:blipFill>
        <p:spPr>
          <a:xfrm>
            <a:off x="0" y="834090"/>
            <a:ext cx="5724369" cy="60131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284C795-FA1D-AAEA-0A3A-674946201A7A}"/>
              </a:ext>
            </a:extLst>
          </p:cNvPr>
          <p:cNvPicPr>
            <a:picLocks noChangeAspect="1"/>
          </p:cNvPicPr>
          <p:nvPr/>
        </p:nvPicPr>
        <p:blipFill>
          <a:blip r:embed="rId4"/>
          <a:stretch>
            <a:fillRect/>
          </a:stretch>
        </p:blipFill>
        <p:spPr>
          <a:xfrm>
            <a:off x="5773464" y="834091"/>
            <a:ext cx="6360116" cy="254171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660901B-9BB3-A17D-A42F-441B63001CAD}"/>
              </a:ext>
            </a:extLst>
          </p:cNvPr>
          <p:cNvPicPr>
            <a:picLocks noChangeAspect="1"/>
          </p:cNvPicPr>
          <p:nvPr/>
        </p:nvPicPr>
        <p:blipFill>
          <a:blip r:embed="rId5"/>
          <a:stretch>
            <a:fillRect/>
          </a:stretch>
        </p:blipFill>
        <p:spPr>
          <a:xfrm>
            <a:off x="5837208" y="3482196"/>
            <a:ext cx="6296372" cy="3365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591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32E33-5280-B68E-E47E-61624F0E020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24D15E7-9C2D-1CE7-B82D-797C4C00054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Architecture Stacked auto-encoders</a:t>
            </a:r>
            <a:endParaRPr lang="en-IN" sz="2800" b="1" dirty="0"/>
          </a:p>
        </p:txBody>
      </p:sp>
      <p:pic>
        <p:nvPicPr>
          <p:cNvPr id="2" name="Picture 2" descr="Home">
            <a:extLst>
              <a:ext uri="{FF2B5EF4-FFF2-40B4-BE49-F238E27FC236}">
                <a16:creationId xmlns:a16="http://schemas.microsoft.com/office/drawing/2014/main" id="{02B66136-AFE7-B603-41AB-7E1A776566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2FE4F7-A607-4C7A-1F54-4266E335112D}"/>
              </a:ext>
            </a:extLst>
          </p:cNvPr>
          <p:cNvPicPr>
            <a:picLocks noChangeAspect="1"/>
          </p:cNvPicPr>
          <p:nvPr/>
        </p:nvPicPr>
        <p:blipFill>
          <a:blip r:embed="rId3"/>
          <a:stretch>
            <a:fillRect/>
          </a:stretch>
        </p:blipFill>
        <p:spPr>
          <a:xfrm>
            <a:off x="2461403" y="851630"/>
            <a:ext cx="6785202" cy="336597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D64A3ED-9FC2-BE22-7BCB-3BEB1BF1987F}"/>
              </a:ext>
            </a:extLst>
          </p:cNvPr>
          <p:cNvPicPr>
            <a:picLocks noChangeAspect="1"/>
          </p:cNvPicPr>
          <p:nvPr/>
        </p:nvPicPr>
        <p:blipFill>
          <a:blip r:embed="rId4"/>
          <a:stretch>
            <a:fillRect/>
          </a:stretch>
        </p:blipFill>
        <p:spPr>
          <a:xfrm>
            <a:off x="1305464" y="4323384"/>
            <a:ext cx="9581072" cy="24965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624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2C1B5-87BC-E831-601E-002AEB7A978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1895FBC-82DE-3F75-85B3-42E7E741CE4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Architecture Stacked auto-encoders</a:t>
            </a:r>
            <a:endParaRPr lang="en-IN" sz="2800" b="1" dirty="0"/>
          </a:p>
        </p:txBody>
      </p:sp>
      <p:pic>
        <p:nvPicPr>
          <p:cNvPr id="2" name="Picture 2" descr="Home">
            <a:extLst>
              <a:ext uri="{FF2B5EF4-FFF2-40B4-BE49-F238E27FC236}">
                <a16:creationId xmlns:a16="http://schemas.microsoft.com/office/drawing/2014/main" id="{F1EDE093-E6B6-A7A3-B573-282578C2D2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600A8E-38B0-1909-05B6-813F3D003C98}"/>
              </a:ext>
            </a:extLst>
          </p:cNvPr>
          <p:cNvPicPr>
            <a:picLocks noChangeAspect="1"/>
          </p:cNvPicPr>
          <p:nvPr/>
        </p:nvPicPr>
        <p:blipFill>
          <a:blip r:embed="rId3"/>
          <a:stretch>
            <a:fillRect/>
          </a:stretch>
        </p:blipFill>
        <p:spPr>
          <a:xfrm>
            <a:off x="2755234" y="879677"/>
            <a:ext cx="6446276" cy="5932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6617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8A0C3-C9E6-F920-38E5-1A8F21420CD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3EF604E-2511-A8AF-3C95-786E264ECDE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Key Applications of Stacked Autoencoders</a:t>
            </a:r>
            <a:endParaRPr lang="en-IN" sz="2800" b="1" dirty="0"/>
          </a:p>
        </p:txBody>
      </p:sp>
      <p:pic>
        <p:nvPicPr>
          <p:cNvPr id="2" name="Picture 2" descr="Home">
            <a:extLst>
              <a:ext uri="{FF2B5EF4-FFF2-40B4-BE49-F238E27FC236}">
                <a16:creationId xmlns:a16="http://schemas.microsoft.com/office/drawing/2014/main" id="{82B67BA4-6641-1DC6-F015-749B6C6E0D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F270DA1-6ACD-01E3-5BB0-A5C5618D0D0B}"/>
              </a:ext>
            </a:extLst>
          </p:cNvPr>
          <p:cNvPicPr>
            <a:picLocks noChangeAspect="1"/>
          </p:cNvPicPr>
          <p:nvPr/>
        </p:nvPicPr>
        <p:blipFill>
          <a:blip r:embed="rId3"/>
          <a:stretch>
            <a:fillRect/>
          </a:stretch>
        </p:blipFill>
        <p:spPr>
          <a:xfrm>
            <a:off x="1575757" y="794657"/>
            <a:ext cx="10485077" cy="5952934"/>
          </a:xfrm>
          <a:prstGeom prst="rect">
            <a:avLst/>
          </a:prstGeom>
        </p:spPr>
      </p:pic>
    </p:spTree>
    <p:extLst>
      <p:ext uri="{BB962C8B-B14F-4D97-AF65-F5344CB8AC3E}">
        <p14:creationId xmlns:p14="http://schemas.microsoft.com/office/powerpoint/2010/main" val="4145717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EB38-7603-DABE-0644-6A9D83A4ABC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B67B06C-0E65-AAE4-AA12-5F0D60CB15E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Key Applications of Stacked Autoencoders</a:t>
            </a:r>
            <a:endParaRPr lang="en-IN" sz="2800" b="1" dirty="0"/>
          </a:p>
        </p:txBody>
      </p:sp>
      <p:pic>
        <p:nvPicPr>
          <p:cNvPr id="2" name="Picture 2" descr="Home">
            <a:extLst>
              <a:ext uri="{FF2B5EF4-FFF2-40B4-BE49-F238E27FC236}">
                <a16:creationId xmlns:a16="http://schemas.microsoft.com/office/drawing/2014/main" id="{8D16D5BC-1CFA-8E82-365E-E4ECDFD5D4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120769E-9980-3E4B-7DD5-77C511B65FF4}"/>
              </a:ext>
            </a:extLst>
          </p:cNvPr>
          <p:cNvPicPr>
            <a:picLocks noChangeAspect="1"/>
          </p:cNvPicPr>
          <p:nvPr/>
        </p:nvPicPr>
        <p:blipFill>
          <a:blip r:embed="rId3"/>
          <a:stretch>
            <a:fillRect/>
          </a:stretch>
        </p:blipFill>
        <p:spPr>
          <a:xfrm>
            <a:off x="1764991" y="870241"/>
            <a:ext cx="10116637" cy="5907245"/>
          </a:xfrm>
          <a:prstGeom prst="rect">
            <a:avLst/>
          </a:prstGeom>
        </p:spPr>
      </p:pic>
    </p:spTree>
    <p:extLst>
      <p:ext uri="{BB962C8B-B14F-4D97-AF65-F5344CB8AC3E}">
        <p14:creationId xmlns:p14="http://schemas.microsoft.com/office/powerpoint/2010/main" val="1342612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2A403-8202-6BB9-73CF-8222D8EF033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F557A95-8743-65F8-C53F-1866C801DC5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Key Applications of Stacked Autoencoders</a:t>
            </a:r>
            <a:endParaRPr lang="en-IN" sz="2800" b="1" dirty="0"/>
          </a:p>
        </p:txBody>
      </p:sp>
      <p:pic>
        <p:nvPicPr>
          <p:cNvPr id="2" name="Picture 2" descr="Home">
            <a:extLst>
              <a:ext uri="{FF2B5EF4-FFF2-40B4-BE49-F238E27FC236}">
                <a16:creationId xmlns:a16="http://schemas.microsoft.com/office/drawing/2014/main" id="{31F054F3-4EB5-B9D2-356B-15F0CAF1A5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6B8E8C4-FBF3-550D-3BBD-7270200104A7}"/>
              </a:ext>
            </a:extLst>
          </p:cNvPr>
          <p:cNvPicPr>
            <a:picLocks noChangeAspect="1"/>
          </p:cNvPicPr>
          <p:nvPr/>
        </p:nvPicPr>
        <p:blipFill>
          <a:blip r:embed="rId3"/>
          <a:stretch>
            <a:fillRect/>
          </a:stretch>
        </p:blipFill>
        <p:spPr>
          <a:xfrm>
            <a:off x="1538515" y="1184695"/>
            <a:ext cx="10653485" cy="4816056"/>
          </a:xfrm>
          <a:prstGeom prst="rect">
            <a:avLst/>
          </a:prstGeom>
        </p:spPr>
      </p:pic>
    </p:spTree>
    <p:extLst>
      <p:ext uri="{BB962C8B-B14F-4D97-AF65-F5344CB8AC3E}">
        <p14:creationId xmlns:p14="http://schemas.microsoft.com/office/powerpoint/2010/main" val="4226076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6480-E674-33C7-833F-1A8A69586D9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BBAC024-ACAF-8977-66F7-42D5D857909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Key Applications of Stacked Autoencoders</a:t>
            </a:r>
            <a:endParaRPr lang="en-IN" sz="2800" b="1" dirty="0"/>
          </a:p>
        </p:txBody>
      </p:sp>
      <p:pic>
        <p:nvPicPr>
          <p:cNvPr id="2" name="Picture 2" descr="Home">
            <a:extLst>
              <a:ext uri="{FF2B5EF4-FFF2-40B4-BE49-F238E27FC236}">
                <a16:creationId xmlns:a16="http://schemas.microsoft.com/office/drawing/2014/main" id="{F17BAAF8-5105-1BB5-80A4-363BD08966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48E709-8B58-FFC5-5501-DA4A07633655}"/>
              </a:ext>
            </a:extLst>
          </p:cNvPr>
          <p:cNvPicPr>
            <a:picLocks noChangeAspect="1"/>
          </p:cNvPicPr>
          <p:nvPr/>
        </p:nvPicPr>
        <p:blipFill>
          <a:blip r:embed="rId3"/>
          <a:stretch>
            <a:fillRect/>
          </a:stretch>
        </p:blipFill>
        <p:spPr>
          <a:xfrm>
            <a:off x="1436054" y="1138687"/>
            <a:ext cx="10830707" cy="4962858"/>
          </a:xfrm>
          <a:prstGeom prst="rect">
            <a:avLst/>
          </a:prstGeom>
        </p:spPr>
      </p:pic>
    </p:spTree>
    <p:extLst>
      <p:ext uri="{BB962C8B-B14F-4D97-AF65-F5344CB8AC3E}">
        <p14:creationId xmlns:p14="http://schemas.microsoft.com/office/powerpoint/2010/main" val="3580891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27034-8A96-03AB-3907-4DCFA5DBC5C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27CCF8D-BAFA-550C-FAFD-89CD5D228D7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Key Applications of Stacked Autoencoders</a:t>
            </a:r>
            <a:endParaRPr lang="en-IN" sz="2800" b="1" dirty="0"/>
          </a:p>
        </p:txBody>
      </p:sp>
      <p:pic>
        <p:nvPicPr>
          <p:cNvPr id="2" name="Picture 2" descr="Home">
            <a:extLst>
              <a:ext uri="{FF2B5EF4-FFF2-40B4-BE49-F238E27FC236}">
                <a16:creationId xmlns:a16="http://schemas.microsoft.com/office/drawing/2014/main" id="{1061E792-2D80-27AF-B842-356464E928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F793B9-939A-67CC-0807-8518C22CAC70}"/>
              </a:ext>
            </a:extLst>
          </p:cNvPr>
          <p:cNvPicPr>
            <a:picLocks noChangeAspect="1"/>
          </p:cNvPicPr>
          <p:nvPr/>
        </p:nvPicPr>
        <p:blipFill>
          <a:blip r:embed="rId3"/>
          <a:stretch>
            <a:fillRect/>
          </a:stretch>
        </p:blipFill>
        <p:spPr>
          <a:xfrm>
            <a:off x="1459508" y="931653"/>
            <a:ext cx="10597471" cy="5723634"/>
          </a:xfrm>
          <a:prstGeom prst="rect">
            <a:avLst/>
          </a:prstGeom>
        </p:spPr>
      </p:pic>
    </p:spTree>
    <p:extLst>
      <p:ext uri="{BB962C8B-B14F-4D97-AF65-F5344CB8AC3E}">
        <p14:creationId xmlns:p14="http://schemas.microsoft.com/office/powerpoint/2010/main" val="1299443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FFB14-E939-8A3D-F94A-34B966E150E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6AB74EC-6FE0-F919-14B4-7145CBCE2A3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UNIT-5 Lab implementation</a:t>
            </a:r>
            <a:endParaRPr lang="en-IN" sz="2800" b="1" dirty="0"/>
          </a:p>
        </p:txBody>
      </p:sp>
      <p:pic>
        <p:nvPicPr>
          <p:cNvPr id="2" name="Picture 2" descr="Home">
            <a:extLst>
              <a:ext uri="{FF2B5EF4-FFF2-40B4-BE49-F238E27FC236}">
                <a16:creationId xmlns:a16="http://schemas.microsoft.com/office/drawing/2014/main" id="{B824D5AB-A3BE-99A2-1CD0-4CD6808193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A1755-810F-FA4D-3FC1-543AAB7E7943}"/>
              </a:ext>
            </a:extLst>
          </p:cNvPr>
          <p:cNvSpPr txBox="1"/>
          <p:nvPr/>
        </p:nvSpPr>
        <p:spPr>
          <a:xfrm>
            <a:off x="948905" y="3283789"/>
            <a:ext cx="10725509" cy="646331"/>
          </a:xfrm>
          <a:prstGeom prst="rect">
            <a:avLst/>
          </a:prstGeom>
          <a:noFill/>
        </p:spPr>
        <p:txBody>
          <a:bodyPr wrap="square">
            <a:spAutoFit/>
          </a:bodyPr>
          <a:lstStyle/>
          <a:p>
            <a:r>
              <a:rPr lang="en-IN" dirty="0"/>
              <a:t>https://colab.research.google.com/drive/1eFoSikGTYUVz_kQCtxSraCB5HUdWCcMg?authuser=1#scrollTo=u1RSf5zMQFOA</a:t>
            </a:r>
          </a:p>
        </p:txBody>
      </p:sp>
    </p:spTree>
    <p:extLst>
      <p:ext uri="{BB962C8B-B14F-4D97-AF65-F5344CB8AC3E}">
        <p14:creationId xmlns:p14="http://schemas.microsoft.com/office/powerpoint/2010/main" val="2008265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7C1-D995-085E-5C53-754C5B94E841}"/>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62889A2-84A3-FEC8-3412-77422F75973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Regularization</a:t>
            </a:r>
            <a:endParaRPr lang="en-IN" sz="2400" b="1" dirty="0"/>
          </a:p>
        </p:txBody>
      </p:sp>
      <p:pic>
        <p:nvPicPr>
          <p:cNvPr id="2" name="Picture 2" descr="Home">
            <a:extLst>
              <a:ext uri="{FF2B5EF4-FFF2-40B4-BE49-F238E27FC236}">
                <a16:creationId xmlns:a16="http://schemas.microsoft.com/office/drawing/2014/main" id="{4958B626-4787-F809-D443-B8BC65A2EA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8F1C19-7B16-C532-45A0-D5D30A6FA23C}"/>
              </a:ext>
            </a:extLst>
          </p:cNvPr>
          <p:cNvPicPr>
            <a:picLocks noChangeAspect="1"/>
          </p:cNvPicPr>
          <p:nvPr/>
        </p:nvPicPr>
        <p:blipFill>
          <a:blip r:embed="rId3"/>
          <a:srcRect l="819" t="17579"/>
          <a:stretch/>
        </p:blipFill>
        <p:spPr>
          <a:xfrm>
            <a:off x="207034" y="1759789"/>
            <a:ext cx="11926546" cy="3559418"/>
          </a:xfrm>
          <a:prstGeom prst="rect">
            <a:avLst/>
          </a:prstGeom>
        </p:spPr>
      </p:pic>
    </p:spTree>
    <p:extLst>
      <p:ext uri="{BB962C8B-B14F-4D97-AF65-F5344CB8AC3E}">
        <p14:creationId xmlns:p14="http://schemas.microsoft.com/office/powerpoint/2010/main" val="221939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0BFFC-F173-B6E7-24BB-168872AA7F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5A6F7-256E-D2DC-8BA9-1D89B6B139B9}"/>
              </a:ext>
            </a:extLst>
          </p:cNvPr>
          <p:cNvSpPr>
            <a:spLocks noGrp="1"/>
          </p:cNvSpPr>
          <p:nvPr>
            <p:ph idx="1"/>
          </p:nvPr>
        </p:nvSpPr>
        <p:spPr>
          <a:xfrm>
            <a:off x="144780" y="1291386"/>
            <a:ext cx="6549920" cy="4804613"/>
          </a:xfrm>
        </p:spPr>
        <p:txBody>
          <a:bodyPr>
            <a:normAutofit fontScale="97500"/>
          </a:bodyPr>
          <a:lstStyle/>
          <a:p>
            <a:pPr algn="just">
              <a:lnSpc>
                <a:spcPts val="2100"/>
              </a:lnSpc>
              <a:spcBef>
                <a:spcPts val="300"/>
              </a:spcBef>
              <a:spcAft>
                <a:spcPts val="300"/>
              </a:spcAft>
              <a:buFont typeface="+mj-lt"/>
              <a:buAutoNum type="arabicPeriod"/>
            </a:pPr>
            <a:r>
              <a:rPr lang="en-US" sz="2400" b="1" i="0" dirty="0">
                <a:solidFill>
                  <a:srgbClr val="333333"/>
                </a:solidFill>
                <a:effectLst/>
                <a:latin typeface="Times New Roman" panose="02020603050405020304" pitchFamily="18" charset="0"/>
                <a:cs typeface="Times New Roman" panose="02020603050405020304" pitchFamily="18" charset="0"/>
              </a:rPr>
              <a:t>Encoder</a:t>
            </a:r>
            <a:r>
              <a:rPr lang="en-US" sz="2400" b="0" i="0" dirty="0">
                <a:solidFill>
                  <a:srgbClr val="333333"/>
                </a:solidFill>
                <a:effectLst/>
                <a:latin typeface="Times New Roman" panose="02020603050405020304" pitchFamily="18" charset="0"/>
                <a:cs typeface="Times New Roman" panose="02020603050405020304" pitchFamily="18" charset="0"/>
              </a:rPr>
              <a:t>: This is the part where the model learns how to reduce the number of features required to represent the data. This is the part which performs feature learning.</a:t>
            </a:r>
          </a:p>
          <a:p>
            <a:pPr algn="just">
              <a:lnSpc>
                <a:spcPts val="2100"/>
              </a:lnSpc>
              <a:spcBef>
                <a:spcPts val="300"/>
              </a:spcBef>
              <a:spcAft>
                <a:spcPts val="300"/>
              </a:spcAft>
              <a:buFont typeface="+mj-lt"/>
              <a:buAutoNum type="arabicPeriod"/>
            </a:pPr>
            <a:r>
              <a:rPr lang="en-US" sz="2400" b="1" i="0" dirty="0">
                <a:solidFill>
                  <a:srgbClr val="333333"/>
                </a:solidFill>
                <a:effectLst/>
                <a:latin typeface="Times New Roman" panose="02020603050405020304" pitchFamily="18" charset="0"/>
                <a:cs typeface="Times New Roman" panose="02020603050405020304" pitchFamily="18" charset="0"/>
              </a:rPr>
              <a:t>Bottleneck</a:t>
            </a:r>
            <a:r>
              <a:rPr lang="en-US" sz="2400" b="0" i="0" dirty="0">
                <a:solidFill>
                  <a:srgbClr val="333333"/>
                </a:solidFill>
                <a:effectLst/>
                <a:latin typeface="Times New Roman" panose="02020603050405020304" pitchFamily="18" charset="0"/>
                <a:cs typeface="Times New Roman" panose="02020603050405020304" pitchFamily="18" charset="0"/>
              </a:rPr>
              <a:t>: This is the layer that has the minimum number of neurons in the model. It contains the compressed representation of input data with the lowest dimensionality possible.</a:t>
            </a:r>
          </a:p>
          <a:p>
            <a:pPr algn="just">
              <a:lnSpc>
                <a:spcPts val="2100"/>
              </a:lnSpc>
              <a:spcBef>
                <a:spcPts val="300"/>
              </a:spcBef>
              <a:spcAft>
                <a:spcPts val="300"/>
              </a:spcAft>
              <a:buFont typeface="+mj-lt"/>
              <a:buAutoNum type="arabicPeriod"/>
            </a:pPr>
            <a:r>
              <a:rPr lang="en-US" sz="2400" b="1" i="0" dirty="0">
                <a:solidFill>
                  <a:srgbClr val="333333"/>
                </a:solidFill>
                <a:effectLst/>
                <a:latin typeface="Times New Roman" panose="02020603050405020304" pitchFamily="18" charset="0"/>
                <a:cs typeface="Times New Roman" panose="02020603050405020304" pitchFamily="18" charset="0"/>
              </a:rPr>
              <a:t>Decoder</a:t>
            </a:r>
            <a:r>
              <a:rPr lang="en-US" sz="2400" b="0" i="0" dirty="0">
                <a:solidFill>
                  <a:srgbClr val="333333"/>
                </a:solidFill>
                <a:effectLst/>
                <a:latin typeface="Times New Roman" panose="02020603050405020304" pitchFamily="18" charset="0"/>
                <a:cs typeface="Times New Roman" panose="02020603050405020304" pitchFamily="18" charset="0"/>
              </a:rPr>
              <a:t>: This part performs the reconstruction of the compressed representation of the input data from the bottleneck. The aim is to produce an output that is as close to the input as possible.</a:t>
            </a:r>
          </a:p>
          <a:p>
            <a:pPr algn="just">
              <a:lnSpc>
                <a:spcPts val="2100"/>
              </a:lnSpc>
              <a:spcBef>
                <a:spcPts val="300"/>
              </a:spcBef>
              <a:spcAft>
                <a:spcPts val="300"/>
              </a:spcAft>
              <a:buFont typeface="+mj-lt"/>
              <a:buAutoNum type="arabicPeriod"/>
            </a:pPr>
            <a:r>
              <a:rPr lang="en-US" sz="2400" b="1" i="0" dirty="0">
                <a:solidFill>
                  <a:srgbClr val="333333"/>
                </a:solidFill>
                <a:effectLst/>
                <a:latin typeface="Times New Roman" panose="02020603050405020304" pitchFamily="18" charset="0"/>
                <a:cs typeface="Times New Roman" panose="02020603050405020304" pitchFamily="18" charset="0"/>
              </a:rPr>
              <a:t>Reconstruction Loss</a:t>
            </a:r>
            <a:r>
              <a:rPr lang="en-US" sz="2400" b="0" i="0" dirty="0">
                <a:solidFill>
                  <a:srgbClr val="333333"/>
                </a:solidFill>
                <a:effectLst/>
                <a:latin typeface="Times New Roman" panose="02020603050405020304" pitchFamily="18" charset="0"/>
                <a:cs typeface="Times New Roman" panose="02020603050405020304" pitchFamily="18" charset="0"/>
              </a:rPr>
              <a:t>: This is a mathematical function that computes the difference between the output and input, also called loss. It is a measure of the performance of the autoencoder.</a:t>
            </a:r>
          </a:p>
          <a:p>
            <a:pPr lvl="0" algn="just"/>
            <a:endParaRPr lang="en-US" sz="2400" dirty="0">
              <a:latin typeface="Times New Roman" panose="02020603050405020304" pitchFamily="18" charset="0"/>
              <a:cs typeface="Times New Roman" panose="02020603050405020304" pitchFamily="18" charset="0"/>
            </a:endParaRPr>
          </a:p>
        </p:txBody>
      </p:sp>
      <p:sp>
        <p:nvSpPr>
          <p:cNvPr id="5" name="Rectangles 4">
            <a:extLst>
              <a:ext uri="{FF2B5EF4-FFF2-40B4-BE49-F238E27FC236}">
                <a16:creationId xmlns:a16="http://schemas.microsoft.com/office/drawing/2014/main" id="{D8DEACB6-796D-7A09-84F8-AF0AF772DD7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Auto-encoders and unsupervised learning</a:t>
            </a:r>
          </a:p>
        </p:txBody>
      </p:sp>
      <p:pic>
        <p:nvPicPr>
          <p:cNvPr id="2" name="Picture 2" descr="Home">
            <a:extLst>
              <a:ext uri="{FF2B5EF4-FFF2-40B4-BE49-F238E27FC236}">
                <a16:creationId xmlns:a16="http://schemas.microsoft.com/office/drawing/2014/main" id="{13BD4409-ECD6-CB7F-E00D-AE14DB2D6A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C2281F-156F-3146-1E7C-3E608BF37931}"/>
              </a:ext>
            </a:extLst>
          </p:cNvPr>
          <p:cNvPicPr>
            <a:picLocks noChangeAspect="1"/>
          </p:cNvPicPr>
          <p:nvPr/>
        </p:nvPicPr>
        <p:blipFill>
          <a:blip r:embed="rId3"/>
          <a:stretch>
            <a:fillRect/>
          </a:stretch>
        </p:blipFill>
        <p:spPr>
          <a:xfrm>
            <a:off x="6861478" y="1428749"/>
            <a:ext cx="5330522" cy="4362450"/>
          </a:xfrm>
          <a:prstGeom prst="rect">
            <a:avLst/>
          </a:prstGeom>
        </p:spPr>
      </p:pic>
    </p:spTree>
    <p:extLst>
      <p:ext uri="{BB962C8B-B14F-4D97-AF65-F5344CB8AC3E}">
        <p14:creationId xmlns:p14="http://schemas.microsoft.com/office/powerpoint/2010/main" val="3762744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0785-A299-139B-FC7A-597095AD1F9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6DE7885-2897-2016-D7FB-E9B33CB124B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Regularization Techniques</a:t>
            </a:r>
            <a:endParaRPr lang="en-IN" sz="2400" b="1" dirty="0"/>
          </a:p>
        </p:txBody>
      </p:sp>
      <p:pic>
        <p:nvPicPr>
          <p:cNvPr id="2" name="Picture 2" descr="Home">
            <a:extLst>
              <a:ext uri="{FF2B5EF4-FFF2-40B4-BE49-F238E27FC236}">
                <a16:creationId xmlns:a16="http://schemas.microsoft.com/office/drawing/2014/main" id="{6B04B365-FA92-95E3-CEC3-82537A3EDB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1A2494-B9DB-7756-14AE-8FA4F0468A75}"/>
              </a:ext>
            </a:extLst>
          </p:cNvPr>
          <p:cNvPicPr>
            <a:picLocks noChangeAspect="1"/>
          </p:cNvPicPr>
          <p:nvPr/>
        </p:nvPicPr>
        <p:blipFill>
          <a:blip r:embed="rId3"/>
          <a:stretch>
            <a:fillRect/>
          </a:stretch>
        </p:blipFill>
        <p:spPr>
          <a:xfrm>
            <a:off x="581947" y="1662023"/>
            <a:ext cx="11144225" cy="3951478"/>
          </a:xfrm>
          <a:prstGeom prst="rect">
            <a:avLst/>
          </a:prstGeom>
        </p:spPr>
      </p:pic>
    </p:spTree>
    <p:extLst>
      <p:ext uri="{BB962C8B-B14F-4D97-AF65-F5344CB8AC3E}">
        <p14:creationId xmlns:p14="http://schemas.microsoft.com/office/powerpoint/2010/main" val="440999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2A44-7734-868D-912D-51338648556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6478167-287C-745D-8318-6AE48EDC5E7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Regularization Techniques</a:t>
            </a:r>
            <a:endParaRPr lang="en-IN" sz="2400" b="1" dirty="0"/>
          </a:p>
        </p:txBody>
      </p:sp>
      <p:pic>
        <p:nvPicPr>
          <p:cNvPr id="2" name="Picture 2" descr="Home">
            <a:extLst>
              <a:ext uri="{FF2B5EF4-FFF2-40B4-BE49-F238E27FC236}">
                <a16:creationId xmlns:a16="http://schemas.microsoft.com/office/drawing/2014/main" id="{D6D560AF-9079-70F4-2929-99959D76EC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5481A6-29AB-1166-39DB-4934B2AC1BEE}"/>
              </a:ext>
            </a:extLst>
          </p:cNvPr>
          <p:cNvPicPr>
            <a:picLocks noChangeAspect="1"/>
          </p:cNvPicPr>
          <p:nvPr/>
        </p:nvPicPr>
        <p:blipFill>
          <a:blip r:embed="rId3"/>
          <a:stretch>
            <a:fillRect/>
          </a:stretch>
        </p:blipFill>
        <p:spPr>
          <a:xfrm>
            <a:off x="541121" y="1719532"/>
            <a:ext cx="11024025" cy="3605387"/>
          </a:xfrm>
          <a:prstGeom prst="rect">
            <a:avLst/>
          </a:prstGeom>
        </p:spPr>
      </p:pic>
    </p:spTree>
    <p:extLst>
      <p:ext uri="{BB962C8B-B14F-4D97-AF65-F5344CB8AC3E}">
        <p14:creationId xmlns:p14="http://schemas.microsoft.com/office/powerpoint/2010/main" val="2885963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BEB52-D0DB-5E9D-CFC1-EE1769D6417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0395687-8242-6691-C7EF-3C8956A3B3E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Regularization Techniques</a:t>
            </a:r>
            <a:endParaRPr lang="en-IN" sz="2400" b="1" dirty="0"/>
          </a:p>
        </p:txBody>
      </p:sp>
      <p:pic>
        <p:nvPicPr>
          <p:cNvPr id="2" name="Picture 2" descr="Home">
            <a:extLst>
              <a:ext uri="{FF2B5EF4-FFF2-40B4-BE49-F238E27FC236}">
                <a16:creationId xmlns:a16="http://schemas.microsoft.com/office/drawing/2014/main" id="{E1C591E7-ABA3-5842-DFA9-AE07BAB0E1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D4938D-E813-E56C-323D-91D6FF5A3A07}"/>
              </a:ext>
            </a:extLst>
          </p:cNvPr>
          <p:cNvPicPr>
            <a:picLocks noChangeAspect="1"/>
          </p:cNvPicPr>
          <p:nvPr/>
        </p:nvPicPr>
        <p:blipFill>
          <a:blip r:embed="rId3"/>
          <a:stretch>
            <a:fillRect/>
          </a:stretch>
        </p:blipFill>
        <p:spPr>
          <a:xfrm>
            <a:off x="499164" y="1644770"/>
            <a:ext cx="11537560" cy="3783044"/>
          </a:xfrm>
          <a:prstGeom prst="rect">
            <a:avLst/>
          </a:prstGeom>
        </p:spPr>
      </p:pic>
    </p:spTree>
    <p:extLst>
      <p:ext uri="{BB962C8B-B14F-4D97-AF65-F5344CB8AC3E}">
        <p14:creationId xmlns:p14="http://schemas.microsoft.com/office/powerpoint/2010/main" val="360136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7C50-1CA7-C8DB-91B4-D95F6ED9007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15AA8C1-4371-4643-5340-1BA60F6B8302}"/>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Benefits of Regularization</a:t>
            </a:r>
          </a:p>
        </p:txBody>
      </p:sp>
      <p:pic>
        <p:nvPicPr>
          <p:cNvPr id="2" name="Picture 2" descr="Home">
            <a:extLst>
              <a:ext uri="{FF2B5EF4-FFF2-40B4-BE49-F238E27FC236}">
                <a16:creationId xmlns:a16="http://schemas.microsoft.com/office/drawing/2014/main" id="{B52DD33E-FDF0-8DED-FA97-A310B8BE98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52D878-A7E9-7EF3-E9F4-0596D554A9D8}"/>
              </a:ext>
            </a:extLst>
          </p:cNvPr>
          <p:cNvSpPr txBox="1"/>
          <p:nvPr/>
        </p:nvSpPr>
        <p:spPr>
          <a:xfrm>
            <a:off x="177369" y="1049049"/>
            <a:ext cx="11956211" cy="5309146"/>
          </a:xfrm>
          <a:prstGeom prst="rect">
            <a:avLst/>
          </a:prstGeom>
          <a:noFill/>
        </p:spPr>
        <p:txBody>
          <a:bodyPr wrap="square">
            <a:spAutoFit/>
          </a:bodyPr>
          <a:lstStyle/>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Prevents Overfitting:</a:t>
            </a:r>
            <a:r>
              <a:rPr lang="en-US" b="0" i="0" dirty="0">
                <a:solidFill>
                  <a:srgbClr val="273239"/>
                </a:solidFill>
                <a:effectLst/>
                <a:latin typeface="Nunito" pitchFamily="2" charset="0"/>
              </a:rPr>
              <a:t> Regularization helps models focus on underlying patterns instead of memorizing noise in the training data.</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Improves Interpretability:</a:t>
            </a:r>
            <a:r>
              <a:rPr lang="en-US" b="0" i="0" dirty="0">
                <a:solidFill>
                  <a:srgbClr val="273239"/>
                </a:solidFill>
                <a:effectLst/>
                <a:latin typeface="Nunito" pitchFamily="2" charset="0"/>
              </a:rPr>
              <a:t> L</a:t>
            </a:r>
            <a:r>
              <a:rPr lang="en-US" b="0" i="0" baseline="-25000" dirty="0">
                <a:solidFill>
                  <a:srgbClr val="273239"/>
                </a:solidFill>
                <a:effectLst/>
                <a:latin typeface="Nunito" pitchFamily="2" charset="0"/>
              </a:rPr>
              <a:t>1 </a:t>
            </a:r>
            <a:r>
              <a:rPr lang="en-US" b="0" i="0" dirty="0">
                <a:solidFill>
                  <a:srgbClr val="273239"/>
                </a:solidFill>
                <a:effectLst/>
                <a:latin typeface="Nunito" pitchFamily="2" charset="0"/>
              </a:rPr>
              <a:t>(Lasso) regularization simplifies models by reducing less important feature coefficients to zero.</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Enhances Performance:</a:t>
            </a:r>
            <a:r>
              <a:rPr lang="en-US" b="0" i="0" dirty="0">
                <a:solidFill>
                  <a:srgbClr val="273239"/>
                </a:solidFill>
                <a:effectLst/>
                <a:latin typeface="Nunito" pitchFamily="2" charset="0"/>
              </a:rPr>
              <a:t> Prevents excessive weighting of outliers or irrelevant features, improving overall model accuracy.</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Stabilizes Models:</a:t>
            </a:r>
            <a:r>
              <a:rPr lang="en-US" b="0" i="0" dirty="0">
                <a:solidFill>
                  <a:srgbClr val="273239"/>
                </a:solidFill>
                <a:effectLst/>
                <a:latin typeface="Nunito" pitchFamily="2" charset="0"/>
              </a:rPr>
              <a:t> Reduces sensitivity to minor data changes, ensuring consistency across different data subsets.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Prevents Complexity:</a:t>
            </a:r>
            <a:r>
              <a:rPr lang="en-US" b="0" i="0" dirty="0">
                <a:solidFill>
                  <a:srgbClr val="273239"/>
                </a:solidFill>
                <a:effectLst/>
                <a:latin typeface="Nunito" pitchFamily="2" charset="0"/>
              </a:rPr>
              <a:t> Keeps models from becoming too complex, which is crucial for limited or noisy data.</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Handles Multicollinearity:</a:t>
            </a:r>
            <a:r>
              <a:rPr lang="en-US" b="0" i="0" dirty="0">
                <a:solidFill>
                  <a:srgbClr val="273239"/>
                </a:solidFill>
                <a:effectLst/>
                <a:latin typeface="Nunito" pitchFamily="2" charset="0"/>
              </a:rPr>
              <a:t> Reduces the magnitudes of correlated coefficients, improving model stability.</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Allows Fine-Tuning:</a:t>
            </a:r>
            <a:r>
              <a:rPr lang="en-US" b="0" i="0" dirty="0">
                <a:solidFill>
                  <a:srgbClr val="273239"/>
                </a:solidFill>
                <a:effectLst/>
                <a:latin typeface="Nunito" pitchFamily="2" charset="0"/>
              </a:rPr>
              <a:t> Hyperparameters like alpha and lambda control regularization strength, balancing bias and variance.</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Promotes Consistency:</a:t>
            </a:r>
            <a:r>
              <a:rPr lang="en-US" b="0" i="0" dirty="0">
                <a:solidFill>
                  <a:srgbClr val="273239"/>
                </a:solidFill>
                <a:effectLst/>
                <a:latin typeface="Nunito" pitchFamily="2" charset="0"/>
              </a:rPr>
              <a:t> Ensures reliable performance across different datasets, reducing the risk of large performance shifts.</a:t>
            </a:r>
          </a:p>
        </p:txBody>
      </p:sp>
    </p:spTree>
    <p:extLst>
      <p:ext uri="{BB962C8B-B14F-4D97-AF65-F5344CB8AC3E}">
        <p14:creationId xmlns:p14="http://schemas.microsoft.com/office/powerpoint/2010/main" val="4039873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11D72-F742-6DF9-B2D0-220133267B2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62BFF17-8145-8F1A-2B47-CDD26C7BF1C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17EF78D7-3BB8-0AD1-8B64-EC1BC1D24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8F09F86-E7E4-4E41-637A-86A464C08B65}"/>
              </a:ext>
            </a:extLst>
          </p:cNvPr>
          <p:cNvPicPr>
            <a:picLocks noChangeAspect="1"/>
          </p:cNvPicPr>
          <p:nvPr/>
        </p:nvPicPr>
        <p:blipFill>
          <a:blip r:embed="rId3"/>
          <a:stretch>
            <a:fillRect/>
          </a:stretch>
        </p:blipFill>
        <p:spPr>
          <a:xfrm>
            <a:off x="1069674" y="935245"/>
            <a:ext cx="10367059" cy="5143502"/>
          </a:xfrm>
          <a:prstGeom prst="rect">
            <a:avLst/>
          </a:prstGeom>
        </p:spPr>
      </p:pic>
    </p:spTree>
    <p:extLst>
      <p:ext uri="{BB962C8B-B14F-4D97-AF65-F5344CB8AC3E}">
        <p14:creationId xmlns:p14="http://schemas.microsoft.com/office/powerpoint/2010/main" val="2481786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4D053-B78B-7644-1D26-619BF4E7166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D59F7D5-3008-C743-B43E-1749A6E3121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65E90FAE-0B2F-523D-3068-1EF15091FC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FA95E13-FC6A-8860-C4E9-8E161BEDC4C5}"/>
              </a:ext>
            </a:extLst>
          </p:cNvPr>
          <p:cNvPicPr>
            <a:picLocks noChangeAspect="1"/>
          </p:cNvPicPr>
          <p:nvPr/>
        </p:nvPicPr>
        <p:blipFill>
          <a:blip r:embed="rId3"/>
          <a:stretch>
            <a:fillRect/>
          </a:stretch>
        </p:blipFill>
        <p:spPr>
          <a:xfrm>
            <a:off x="656757" y="1691791"/>
            <a:ext cx="11476823" cy="3474417"/>
          </a:xfrm>
          <a:prstGeom prst="rect">
            <a:avLst/>
          </a:prstGeom>
        </p:spPr>
      </p:pic>
    </p:spTree>
    <p:extLst>
      <p:ext uri="{BB962C8B-B14F-4D97-AF65-F5344CB8AC3E}">
        <p14:creationId xmlns:p14="http://schemas.microsoft.com/office/powerpoint/2010/main" val="3186642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CCA33-3FD3-CFFF-73FD-ECFAF07525F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6AAE6B9-2733-3D01-7800-4F820752682F}"/>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B62DD9C8-4F4B-9765-BB07-B1D5ECB415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DCCB83-8529-ED6A-A8B1-D83A3805F1D6}"/>
              </a:ext>
            </a:extLst>
          </p:cNvPr>
          <p:cNvPicPr>
            <a:picLocks noChangeAspect="1"/>
          </p:cNvPicPr>
          <p:nvPr/>
        </p:nvPicPr>
        <p:blipFill>
          <a:blip r:embed="rId3"/>
          <a:stretch>
            <a:fillRect/>
          </a:stretch>
        </p:blipFill>
        <p:spPr>
          <a:xfrm>
            <a:off x="361345" y="903925"/>
            <a:ext cx="11469310" cy="5723389"/>
          </a:xfrm>
          <a:prstGeom prst="rect">
            <a:avLst/>
          </a:prstGeom>
        </p:spPr>
      </p:pic>
    </p:spTree>
    <p:extLst>
      <p:ext uri="{BB962C8B-B14F-4D97-AF65-F5344CB8AC3E}">
        <p14:creationId xmlns:p14="http://schemas.microsoft.com/office/powerpoint/2010/main" val="242147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015A1-0717-5AC7-3B96-46848F0DF0E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BFD866C-5562-B663-123B-BF91F35ECE3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0ED913D7-B449-ABB5-4B79-6FDBE31E6C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ABCC28-B96E-7FD1-A73E-101BE03BA6C8}"/>
              </a:ext>
            </a:extLst>
          </p:cNvPr>
          <p:cNvPicPr>
            <a:picLocks noChangeAspect="1"/>
          </p:cNvPicPr>
          <p:nvPr/>
        </p:nvPicPr>
        <p:blipFill>
          <a:blip r:embed="rId3"/>
          <a:stretch>
            <a:fillRect/>
          </a:stretch>
        </p:blipFill>
        <p:spPr>
          <a:xfrm>
            <a:off x="1154780" y="1962454"/>
            <a:ext cx="10692590" cy="2933091"/>
          </a:xfrm>
          <a:prstGeom prst="rect">
            <a:avLst/>
          </a:prstGeom>
        </p:spPr>
      </p:pic>
    </p:spTree>
    <p:extLst>
      <p:ext uri="{BB962C8B-B14F-4D97-AF65-F5344CB8AC3E}">
        <p14:creationId xmlns:p14="http://schemas.microsoft.com/office/powerpoint/2010/main" val="2179204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11A4-25AD-E48A-FAF2-06D4185E626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95D009D3-9A5A-A14E-B033-5A5F5739F7A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8254D060-FBDC-1373-924A-25A69ACF5E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FDCB2C-2BC5-C6DA-0393-D2008C59DA66}"/>
              </a:ext>
            </a:extLst>
          </p:cNvPr>
          <p:cNvSpPr txBox="1"/>
          <p:nvPr/>
        </p:nvSpPr>
        <p:spPr>
          <a:xfrm>
            <a:off x="416943" y="1431984"/>
            <a:ext cx="11358114" cy="3877985"/>
          </a:xfrm>
          <a:prstGeom prst="rect">
            <a:avLst/>
          </a:prstGeom>
          <a:noFill/>
        </p:spPr>
        <p:txBody>
          <a:bodyPr wrap="square">
            <a:spAutoFit/>
          </a:bodyPr>
          <a:lstStyle/>
          <a:p>
            <a:pPr algn="l" fontAlgn="base">
              <a:buNone/>
            </a:pPr>
            <a:r>
              <a:rPr lang="en-US" sz="2400" b="1" i="0" dirty="0">
                <a:solidFill>
                  <a:srgbClr val="273239"/>
                </a:solidFill>
                <a:effectLst/>
                <a:latin typeface="Nunito" pitchFamily="2" charset="0"/>
              </a:rPr>
              <a:t>Advantages of Dropout Regularization in Deep Learning</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Prevents Overfitting:</a:t>
            </a:r>
            <a:r>
              <a:rPr lang="en-US" sz="2400" b="0" i="0" dirty="0">
                <a:solidFill>
                  <a:srgbClr val="273239"/>
                </a:solidFill>
                <a:effectLst/>
                <a:latin typeface="Nunito" pitchFamily="2" charset="0"/>
              </a:rPr>
              <a:t> By randomly disabling neurons, the network cannot overly rely on the specific connections between them.</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Ensemble Effect:</a:t>
            </a:r>
            <a:r>
              <a:rPr lang="en-US" sz="2400" b="0" i="0" dirty="0">
                <a:solidFill>
                  <a:srgbClr val="273239"/>
                </a:solidFill>
                <a:effectLst/>
                <a:latin typeface="Nunito" pitchFamily="2" charset="0"/>
              </a:rPr>
              <a:t> Dropout acts like training an </a:t>
            </a:r>
            <a:r>
              <a:rPr lang="en-US" sz="2400" b="1" i="0" dirty="0">
                <a:solidFill>
                  <a:srgbClr val="273239"/>
                </a:solidFill>
                <a:effectLst/>
                <a:latin typeface="Nunito" pitchFamily="2" charset="0"/>
              </a:rPr>
              <a:t>ensemble of smaller neural networks</a:t>
            </a:r>
            <a:r>
              <a:rPr lang="en-US" sz="2400" b="0" i="0" dirty="0">
                <a:solidFill>
                  <a:srgbClr val="273239"/>
                </a:solidFill>
                <a:effectLst/>
                <a:latin typeface="Nunito" pitchFamily="2" charset="0"/>
              </a:rPr>
              <a:t> with varying structures during each iteration. This ensemble effect improves the model's ability to generalize to unseen data.</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Enhancing Data Representation</a:t>
            </a:r>
            <a:r>
              <a:rPr lang="en-US" sz="2400" b="0" i="0" dirty="0">
                <a:solidFill>
                  <a:srgbClr val="273239"/>
                </a:solidFill>
                <a:effectLst/>
                <a:latin typeface="Nunito" pitchFamily="2" charset="0"/>
              </a:rPr>
              <a:t>: Dropout methods are used to enhance data representation by introducing noise, generating additional training samples, and improving the effectiveness of the model during training.</a:t>
            </a:r>
          </a:p>
        </p:txBody>
      </p:sp>
    </p:spTree>
    <p:extLst>
      <p:ext uri="{BB962C8B-B14F-4D97-AF65-F5344CB8AC3E}">
        <p14:creationId xmlns:p14="http://schemas.microsoft.com/office/powerpoint/2010/main" val="2135690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E6FD9-B532-0884-84BD-F4AC15861BAE}"/>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EEE2813-AB3D-988D-8845-C51C64938E6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Dropout</a:t>
            </a:r>
          </a:p>
        </p:txBody>
      </p:sp>
      <p:pic>
        <p:nvPicPr>
          <p:cNvPr id="2" name="Picture 2" descr="Home">
            <a:extLst>
              <a:ext uri="{FF2B5EF4-FFF2-40B4-BE49-F238E27FC236}">
                <a16:creationId xmlns:a16="http://schemas.microsoft.com/office/drawing/2014/main" id="{1C2B416A-56FD-2742-FA2B-2E773A9212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0D22AB-6ED7-55B8-438C-AE8080BD1A1E}"/>
              </a:ext>
            </a:extLst>
          </p:cNvPr>
          <p:cNvSpPr txBox="1"/>
          <p:nvPr/>
        </p:nvSpPr>
        <p:spPr>
          <a:xfrm>
            <a:off x="273626" y="675476"/>
            <a:ext cx="11782772" cy="6350456"/>
          </a:xfrm>
          <a:prstGeom prst="rect">
            <a:avLst/>
          </a:prstGeom>
          <a:noFill/>
        </p:spPr>
        <p:txBody>
          <a:bodyPr wrap="square">
            <a:spAutoFit/>
          </a:bodyPr>
          <a:lstStyle/>
          <a:p>
            <a:pPr algn="l" fontAlgn="base">
              <a:buNone/>
            </a:pPr>
            <a:r>
              <a:rPr lang="en-US" sz="2000" b="1" i="0" dirty="0">
                <a:solidFill>
                  <a:srgbClr val="273239"/>
                </a:solidFill>
                <a:effectLst/>
                <a:latin typeface="Nunito" pitchFamily="2" charset="0"/>
              </a:rPr>
              <a:t>Drawbacks of Dropout Regularization and How to Mitigate Them</a:t>
            </a:r>
          </a:p>
          <a:p>
            <a:pPr algn="l" rtl="0" fontAlgn="base">
              <a:spcAft>
                <a:spcPts val="750"/>
              </a:spcAft>
              <a:buNone/>
            </a:pPr>
            <a:r>
              <a:rPr lang="en-US" sz="2000" b="0" i="0" dirty="0">
                <a:solidFill>
                  <a:srgbClr val="273239"/>
                </a:solidFill>
                <a:effectLst/>
                <a:latin typeface="Nunito" pitchFamily="2" charset="0"/>
              </a:rPr>
              <a:t>Despite its benefits, dropout regularization in deep learning is not without its drawbacks. Here are some of the challenges related to dropout and methods to mitigate them:</a:t>
            </a:r>
          </a:p>
          <a:p>
            <a:pPr algn="l" fontAlgn="base">
              <a:spcAft>
                <a:spcPts val="1800"/>
              </a:spcAft>
              <a:buFont typeface="+mj-lt"/>
              <a:buAutoNum type="arabicPeriod"/>
            </a:pPr>
            <a:r>
              <a:rPr lang="en-US" sz="2000" b="1" i="0" dirty="0">
                <a:solidFill>
                  <a:srgbClr val="273239"/>
                </a:solidFill>
                <a:effectLst/>
                <a:latin typeface="Nunito" pitchFamily="2" charset="0"/>
              </a:rPr>
              <a:t>Longer Training Times</a:t>
            </a:r>
            <a:r>
              <a:rPr lang="en-US" sz="2000" b="0" i="0" dirty="0">
                <a:solidFill>
                  <a:srgbClr val="273239"/>
                </a:solidFill>
                <a:effectLst/>
                <a:latin typeface="Nunito" pitchFamily="2" charset="0"/>
              </a:rPr>
              <a:t>: Dropout increases training duration due to random dropout of units in hidden layers. To address this, consider powerful computing resources or parallelize training where possible.</a:t>
            </a:r>
          </a:p>
          <a:p>
            <a:pPr algn="l" fontAlgn="base">
              <a:spcAft>
                <a:spcPts val="1800"/>
              </a:spcAft>
              <a:buFont typeface="+mj-lt"/>
              <a:buAutoNum type="arabicPeriod" startAt="2"/>
            </a:pPr>
            <a:r>
              <a:rPr lang="en-US" sz="2000" b="1" i="0" dirty="0">
                <a:solidFill>
                  <a:srgbClr val="273239"/>
                </a:solidFill>
                <a:effectLst/>
                <a:latin typeface="Nunito" pitchFamily="2" charset="0"/>
              </a:rPr>
              <a:t>Optimization Complexity</a:t>
            </a:r>
            <a:r>
              <a:rPr lang="en-US" sz="2000" b="0" i="0" dirty="0">
                <a:solidFill>
                  <a:srgbClr val="273239"/>
                </a:solidFill>
                <a:effectLst/>
                <a:latin typeface="Nunito" pitchFamily="2" charset="0"/>
              </a:rPr>
              <a:t>: Understanding why dropout works is unclear, making optimization challenging. Experiment with dropout rates on a smaller scale before full implementation to fine-tune model performance.</a:t>
            </a:r>
          </a:p>
          <a:p>
            <a:pPr algn="l" fontAlgn="base">
              <a:spcAft>
                <a:spcPts val="1800"/>
              </a:spcAft>
              <a:buFont typeface="+mj-lt"/>
              <a:buAutoNum type="arabicPeriod" startAt="3"/>
            </a:pPr>
            <a:r>
              <a:rPr lang="en-US" sz="2000" b="1" i="0" dirty="0">
                <a:solidFill>
                  <a:srgbClr val="273239"/>
                </a:solidFill>
                <a:effectLst/>
                <a:latin typeface="Nunito" pitchFamily="2" charset="0"/>
              </a:rPr>
              <a:t>Hyperparameter Tuning</a:t>
            </a:r>
            <a:r>
              <a:rPr lang="en-US" sz="2000" b="0" i="0" dirty="0">
                <a:solidFill>
                  <a:srgbClr val="273239"/>
                </a:solidFill>
                <a:effectLst/>
                <a:latin typeface="Nunito" pitchFamily="2" charset="0"/>
              </a:rPr>
              <a:t>: Dropout adds hyperparameters like dropout chance and learning rate, requiring careful tuning. Use techniques such as grid search or random search to systematically find optimal combinations.</a:t>
            </a:r>
          </a:p>
          <a:p>
            <a:pPr algn="l" fontAlgn="base">
              <a:spcAft>
                <a:spcPts val="1800"/>
              </a:spcAft>
              <a:buFont typeface="+mj-lt"/>
              <a:buAutoNum type="arabicPeriod" startAt="4"/>
            </a:pPr>
            <a:r>
              <a:rPr lang="en-US" sz="2000" b="1" i="0" dirty="0">
                <a:solidFill>
                  <a:srgbClr val="273239"/>
                </a:solidFill>
                <a:effectLst/>
                <a:latin typeface="Nunito" pitchFamily="2" charset="0"/>
              </a:rPr>
              <a:t>Redundancy with Batch Normalization</a:t>
            </a:r>
            <a:r>
              <a:rPr lang="en-US" sz="2000" b="0" i="0" dirty="0">
                <a:solidFill>
                  <a:srgbClr val="273239"/>
                </a:solidFill>
                <a:effectLst/>
                <a:latin typeface="Nunito" pitchFamily="2" charset="0"/>
              </a:rPr>
              <a:t>: Batch normalization can sometimes replace dropout effects. Evaluate model performance with and without dropout when using batch normalization to determine its necessity.</a:t>
            </a:r>
          </a:p>
          <a:p>
            <a:pPr algn="l" fontAlgn="base">
              <a:spcAft>
                <a:spcPts val="1800"/>
              </a:spcAft>
              <a:buFont typeface="+mj-lt"/>
              <a:buAutoNum type="arabicPeriod" startAt="5"/>
            </a:pPr>
            <a:r>
              <a:rPr lang="en-US" sz="2000" b="1" i="0" dirty="0">
                <a:solidFill>
                  <a:srgbClr val="273239"/>
                </a:solidFill>
                <a:effectLst/>
                <a:latin typeface="Nunito" pitchFamily="2" charset="0"/>
              </a:rPr>
              <a:t>Model Complexity</a:t>
            </a:r>
            <a:r>
              <a:rPr lang="en-US" sz="2000" b="0" i="0" dirty="0">
                <a:solidFill>
                  <a:srgbClr val="273239"/>
                </a:solidFill>
                <a:effectLst/>
                <a:latin typeface="Nunito" pitchFamily="2" charset="0"/>
              </a:rPr>
              <a:t>: Dropout layers add complexity. Simplify the model architecture where possible, ensuring each dropout layer is justified by performance gains in validation.</a:t>
            </a:r>
          </a:p>
        </p:txBody>
      </p:sp>
    </p:spTree>
    <p:extLst>
      <p:ext uri="{BB962C8B-B14F-4D97-AF65-F5344CB8AC3E}">
        <p14:creationId xmlns:p14="http://schemas.microsoft.com/office/powerpoint/2010/main" val="279853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5957-4477-33A8-7851-7AB12400EF5A}"/>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91D9B22-F600-D86A-D95D-940C83905D2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Auto-encoders and unsupervised learning</a:t>
            </a:r>
          </a:p>
        </p:txBody>
      </p:sp>
      <p:pic>
        <p:nvPicPr>
          <p:cNvPr id="2" name="Picture 2" descr="Home">
            <a:extLst>
              <a:ext uri="{FF2B5EF4-FFF2-40B4-BE49-F238E27FC236}">
                <a16:creationId xmlns:a16="http://schemas.microsoft.com/office/drawing/2014/main" id="{52E514A6-16D5-43A4-3BB5-180C5F02B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AD833BA-19A5-ECC8-A9D0-C87C24D154D3}"/>
              </a:ext>
            </a:extLst>
          </p:cNvPr>
          <p:cNvPicPr>
            <a:picLocks noChangeAspect="1"/>
          </p:cNvPicPr>
          <p:nvPr/>
        </p:nvPicPr>
        <p:blipFill>
          <a:blip r:embed="rId3"/>
          <a:stretch>
            <a:fillRect/>
          </a:stretch>
        </p:blipFill>
        <p:spPr>
          <a:xfrm>
            <a:off x="1407621" y="794657"/>
            <a:ext cx="10629207" cy="5885003"/>
          </a:xfrm>
          <a:prstGeom prst="rect">
            <a:avLst/>
          </a:prstGeom>
        </p:spPr>
      </p:pic>
    </p:spTree>
    <p:extLst>
      <p:ext uri="{BB962C8B-B14F-4D97-AF65-F5344CB8AC3E}">
        <p14:creationId xmlns:p14="http://schemas.microsoft.com/office/powerpoint/2010/main" val="2510684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84222-C3CF-4AE7-F519-4FD88ED6A86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0B28C20-EBA9-8991-0753-980F6BF5C9D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Batch Normalization</a:t>
            </a:r>
          </a:p>
        </p:txBody>
      </p:sp>
      <p:pic>
        <p:nvPicPr>
          <p:cNvPr id="2" name="Picture 2" descr="Home">
            <a:extLst>
              <a:ext uri="{FF2B5EF4-FFF2-40B4-BE49-F238E27FC236}">
                <a16:creationId xmlns:a16="http://schemas.microsoft.com/office/drawing/2014/main" id="{420CC53E-1A07-0405-4C88-1D398D32EC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6A9DCD-A3DC-EC9C-C9BA-F3DB1D8DEC20}"/>
              </a:ext>
            </a:extLst>
          </p:cNvPr>
          <p:cNvPicPr>
            <a:picLocks noChangeAspect="1"/>
          </p:cNvPicPr>
          <p:nvPr/>
        </p:nvPicPr>
        <p:blipFill>
          <a:blip r:embed="rId3"/>
          <a:stretch>
            <a:fillRect/>
          </a:stretch>
        </p:blipFill>
        <p:spPr>
          <a:xfrm>
            <a:off x="1673524" y="1154468"/>
            <a:ext cx="9852294" cy="2169577"/>
          </a:xfrm>
          <a:prstGeom prst="rect">
            <a:avLst/>
          </a:prstGeom>
        </p:spPr>
      </p:pic>
      <p:pic>
        <p:nvPicPr>
          <p:cNvPr id="8" name="Picture 7">
            <a:extLst>
              <a:ext uri="{FF2B5EF4-FFF2-40B4-BE49-F238E27FC236}">
                <a16:creationId xmlns:a16="http://schemas.microsoft.com/office/drawing/2014/main" id="{FEEDA9E4-0B1C-C028-4466-BDA6CE06482E}"/>
              </a:ext>
            </a:extLst>
          </p:cNvPr>
          <p:cNvPicPr>
            <a:picLocks noChangeAspect="1"/>
          </p:cNvPicPr>
          <p:nvPr/>
        </p:nvPicPr>
        <p:blipFill>
          <a:blip r:embed="rId4"/>
          <a:stretch>
            <a:fillRect/>
          </a:stretch>
        </p:blipFill>
        <p:spPr>
          <a:xfrm>
            <a:off x="1673524" y="3581072"/>
            <a:ext cx="9828361" cy="2220280"/>
          </a:xfrm>
          <a:prstGeom prst="rect">
            <a:avLst/>
          </a:prstGeom>
        </p:spPr>
      </p:pic>
    </p:spTree>
    <p:extLst>
      <p:ext uri="{BB962C8B-B14F-4D97-AF65-F5344CB8AC3E}">
        <p14:creationId xmlns:p14="http://schemas.microsoft.com/office/powerpoint/2010/main" val="3208364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5272-6330-F1F6-F0DA-C39A0C1D5E6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9D41162-BC54-C5B5-17F8-834FFB7B7DD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Batch Normalization</a:t>
            </a:r>
          </a:p>
        </p:txBody>
      </p:sp>
      <p:pic>
        <p:nvPicPr>
          <p:cNvPr id="2" name="Picture 2" descr="Home">
            <a:extLst>
              <a:ext uri="{FF2B5EF4-FFF2-40B4-BE49-F238E27FC236}">
                <a16:creationId xmlns:a16="http://schemas.microsoft.com/office/drawing/2014/main" id="{56AF9C8C-908E-5BDD-95DD-19605E3D23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017E59-C4B3-8A6D-7954-DECEA70C3FEC}"/>
              </a:ext>
            </a:extLst>
          </p:cNvPr>
          <p:cNvSpPr txBox="1"/>
          <p:nvPr/>
        </p:nvSpPr>
        <p:spPr>
          <a:xfrm>
            <a:off x="356557" y="1293962"/>
            <a:ext cx="11208589" cy="3647152"/>
          </a:xfrm>
          <a:prstGeom prst="rect">
            <a:avLst/>
          </a:prstGeom>
          <a:noFill/>
        </p:spPr>
        <p:txBody>
          <a:bodyPr wrap="square">
            <a:spAutoFit/>
          </a:bodyPr>
          <a:lstStyle/>
          <a:p>
            <a:pPr algn="just" fontAlgn="base">
              <a:buNone/>
            </a:pPr>
            <a:r>
              <a:rPr lang="en-US" sz="2400" b="1" i="0" dirty="0">
                <a:solidFill>
                  <a:srgbClr val="273239"/>
                </a:solidFill>
                <a:effectLst/>
                <a:latin typeface="Nunito" pitchFamily="2" charset="0"/>
              </a:rPr>
              <a:t>How Batch Normalization works?</a:t>
            </a:r>
          </a:p>
          <a:p>
            <a:pPr algn="just" fontAlgn="base">
              <a:spcAft>
                <a:spcPts val="1800"/>
              </a:spcAft>
              <a:buFont typeface="+mj-lt"/>
              <a:buAutoNum type="arabicPeriod"/>
            </a:pPr>
            <a:r>
              <a:rPr lang="en-US" sz="2400" b="0" i="0" dirty="0">
                <a:solidFill>
                  <a:srgbClr val="273239"/>
                </a:solidFill>
                <a:effectLst/>
                <a:latin typeface="Nunito" pitchFamily="2" charset="0"/>
              </a:rPr>
              <a:t>During each training iteration (epoch), BN takes a mini batch of data and normalizes the activations (outputs) of a hidden layer. This normalization transforms the activations to have a mean of 0 and a standard deviation of 1.</a:t>
            </a:r>
          </a:p>
          <a:p>
            <a:pPr algn="just" fontAlgn="base">
              <a:spcAft>
                <a:spcPts val="1800"/>
              </a:spcAft>
              <a:buFont typeface="+mj-lt"/>
              <a:buAutoNum type="arabicPeriod" startAt="2"/>
            </a:pPr>
            <a:r>
              <a:rPr lang="en-US" sz="2400" b="0" i="0" dirty="0">
                <a:solidFill>
                  <a:srgbClr val="273239"/>
                </a:solidFill>
                <a:effectLst/>
                <a:latin typeface="Nunito" pitchFamily="2" charset="0"/>
              </a:rPr>
              <a:t>While normalization helps with stability, it can also disrupt the network's learned features. To compensate, BN introduces two learnable parameters: gamma and beta. Gamma rescales the normalized activations, and beta shifts them, allowing the network to recover the information present in the original activations.</a:t>
            </a:r>
          </a:p>
        </p:txBody>
      </p:sp>
    </p:spTree>
    <p:extLst>
      <p:ext uri="{BB962C8B-B14F-4D97-AF65-F5344CB8AC3E}">
        <p14:creationId xmlns:p14="http://schemas.microsoft.com/office/powerpoint/2010/main" val="554233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1F9CE-B062-BF5D-3C8C-C6F1351EE9D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C4A68B3-AE4C-1F4F-0EAE-343C0BCCC3B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Batch Normalization</a:t>
            </a:r>
          </a:p>
        </p:txBody>
      </p:sp>
      <p:pic>
        <p:nvPicPr>
          <p:cNvPr id="2" name="Picture 2" descr="Home">
            <a:extLst>
              <a:ext uri="{FF2B5EF4-FFF2-40B4-BE49-F238E27FC236}">
                <a16:creationId xmlns:a16="http://schemas.microsoft.com/office/drawing/2014/main" id="{8685D465-A4F4-EF17-7323-8214334290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BBFB4D-E028-22C3-4FD1-FFE20B36292A}"/>
              </a:ext>
            </a:extLst>
          </p:cNvPr>
          <p:cNvPicPr>
            <a:picLocks noChangeAspect="1"/>
          </p:cNvPicPr>
          <p:nvPr/>
        </p:nvPicPr>
        <p:blipFill>
          <a:blip r:embed="rId3"/>
          <a:stretch>
            <a:fillRect/>
          </a:stretch>
        </p:blipFill>
        <p:spPr>
          <a:xfrm>
            <a:off x="1522884" y="794657"/>
            <a:ext cx="9760465" cy="3189951"/>
          </a:xfrm>
          <a:prstGeom prst="rect">
            <a:avLst/>
          </a:prstGeom>
        </p:spPr>
      </p:pic>
      <p:pic>
        <p:nvPicPr>
          <p:cNvPr id="9" name="Picture 8">
            <a:extLst>
              <a:ext uri="{FF2B5EF4-FFF2-40B4-BE49-F238E27FC236}">
                <a16:creationId xmlns:a16="http://schemas.microsoft.com/office/drawing/2014/main" id="{E90B301B-5EE2-7715-BF87-A0F8D8126E9B}"/>
              </a:ext>
            </a:extLst>
          </p:cNvPr>
          <p:cNvPicPr>
            <a:picLocks noChangeAspect="1"/>
          </p:cNvPicPr>
          <p:nvPr/>
        </p:nvPicPr>
        <p:blipFill>
          <a:blip r:embed="rId4"/>
          <a:stretch>
            <a:fillRect/>
          </a:stretch>
        </p:blipFill>
        <p:spPr>
          <a:xfrm>
            <a:off x="1570007" y="3940685"/>
            <a:ext cx="9294123" cy="2879214"/>
          </a:xfrm>
          <a:prstGeom prst="rect">
            <a:avLst/>
          </a:prstGeom>
        </p:spPr>
      </p:pic>
    </p:spTree>
    <p:extLst>
      <p:ext uri="{BB962C8B-B14F-4D97-AF65-F5344CB8AC3E}">
        <p14:creationId xmlns:p14="http://schemas.microsoft.com/office/powerpoint/2010/main" val="1750863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59C52-4D98-3ACA-A960-1E482B7E6E5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0463F11-A548-BA3F-70CE-CFE5385A82D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a:t>
            </a:r>
            <a:r>
              <a:rPr lang="en-US" sz="2400" b="1" i="0" dirty="0">
                <a:solidFill>
                  <a:schemeClr val="bg1"/>
                </a:solidFill>
                <a:effectLst/>
                <a:latin typeface="Nunito" pitchFamily="2" charset="0"/>
              </a:rPr>
              <a:t>Batch Normalization</a:t>
            </a:r>
          </a:p>
        </p:txBody>
      </p:sp>
      <p:pic>
        <p:nvPicPr>
          <p:cNvPr id="2" name="Picture 2" descr="Home">
            <a:extLst>
              <a:ext uri="{FF2B5EF4-FFF2-40B4-BE49-F238E27FC236}">
                <a16:creationId xmlns:a16="http://schemas.microsoft.com/office/drawing/2014/main" id="{61393AAA-09D0-478E-DD7C-0AAED9131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6EB171-E1D8-EB13-38A5-1EDD31D6CD56}"/>
              </a:ext>
            </a:extLst>
          </p:cNvPr>
          <p:cNvSpPr txBox="1"/>
          <p:nvPr/>
        </p:nvSpPr>
        <p:spPr>
          <a:xfrm>
            <a:off x="687238" y="1408057"/>
            <a:ext cx="10817524" cy="4247317"/>
          </a:xfrm>
          <a:prstGeom prst="rect">
            <a:avLst/>
          </a:prstGeom>
          <a:noFill/>
        </p:spPr>
        <p:txBody>
          <a:bodyPr wrap="square">
            <a:spAutoFit/>
          </a:bodyPr>
          <a:lstStyle/>
          <a:p>
            <a:pPr algn="l" fontAlgn="base">
              <a:buNone/>
            </a:pPr>
            <a:r>
              <a:rPr lang="en-US" sz="2400" b="1" i="0" dirty="0">
                <a:solidFill>
                  <a:srgbClr val="273239"/>
                </a:solidFill>
                <a:effectLst/>
                <a:latin typeface="Nunito" pitchFamily="2" charset="0"/>
              </a:rPr>
              <a:t>Benefits of Batch Normalization</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Faster Convergence:</a:t>
            </a:r>
            <a:r>
              <a:rPr lang="en-US" sz="2400" b="0" i="0" dirty="0">
                <a:solidFill>
                  <a:srgbClr val="273239"/>
                </a:solidFill>
                <a:effectLst/>
                <a:latin typeface="Nunito" pitchFamily="2" charset="0"/>
              </a:rPr>
              <a:t> By stabilizing the gradients, BN allows you to use higher learning rates, which can significantly speed up training.</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Reduced Internal Covariate Shift:</a:t>
            </a:r>
            <a:r>
              <a:rPr lang="en-US" sz="2400" b="0" i="0" dirty="0">
                <a:solidFill>
                  <a:srgbClr val="273239"/>
                </a:solidFill>
                <a:effectLst/>
                <a:latin typeface="Nunito" pitchFamily="2" charset="0"/>
              </a:rPr>
              <a:t> As the network trains, the distribution of activations within a layer can change (internal covariate shift). BN helps mitigate this by normalizing activations before subsequent layers, making the training process less sensitive to these shifts.</a:t>
            </a: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Initialization Insensitivity:</a:t>
            </a:r>
            <a:r>
              <a:rPr lang="en-US" sz="2400" b="0" i="0" dirty="0">
                <a:solidFill>
                  <a:srgbClr val="273239"/>
                </a:solidFill>
                <a:effectLst/>
                <a:latin typeface="Nunito" pitchFamily="2" charset="0"/>
              </a:rPr>
              <a:t> BN makes the network less reliant on the initial weight values, allowing for more robust training and potentially better performance.</a:t>
            </a:r>
          </a:p>
        </p:txBody>
      </p:sp>
    </p:spTree>
    <p:extLst>
      <p:ext uri="{BB962C8B-B14F-4D97-AF65-F5344CB8AC3E}">
        <p14:creationId xmlns:p14="http://schemas.microsoft.com/office/powerpoint/2010/main" val="745461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A713-7288-8711-F83C-29A99220535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52A7ECD-D498-E763-15B1-800D5CCB855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UNIT-5 Regularization - Dropout and Batch normalization</a:t>
            </a:r>
            <a:endParaRPr lang="en-IN" sz="2400" b="1" dirty="0"/>
          </a:p>
        </p:txBody>
      </p:sp>
      <p:pic>
        <p:nvPicPr>
          <p:cNvPr id="2" name="Picture 2" descr="Home">
            <a:extLst>
              <a:ext uri="{FF2B5EF4-FFF2-40B4-BE49-F238E27FC236}">
                <a16:creationId xmlns:a16="http://schemas.microsoft.com/office/drawing/2014/main" id="{87105B7B-1523-BCD0-C559-456878AB62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F9331BA-82E5-2661-8210-B12885EDD2C7}"/>
              </a:ext>
            </a:extLst>
          </p:cNvPr>
          <p:cNvPicPr>
            <a:picLocks noChangeAspect="1"/>
          </p:cNvPicPr>
          <p:nvPr/>
        </p:nvPicPr>
        <p:blipFill>
          <a:blip r:embed="rId3"/>
          <a:stretch>
            <a:fillRect/>
          </a:stretch>
        </p:blipFill>
        <p:spPr>
          <a:xfrm>
            <a:off x="327299" y="1190445"/>
            <a:ext cx="11537401" cy="4929313"/>
          </a:xfrm>
          <a:prstGeom prst="rect">
            <a:avLst/>
          </a:prstGeom>
        </p:spPr>
      </p:pic>
    </p:spTree>
    <p:extLst>
      <p:ext uri="{BB962C8B-B14F-4D97-AF65-F5344CB8AC3E}">
        <p14:creationId xmlns:p14="http://schemas.microsoft.com/office/powerpoint/2010/main" val="25991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AB99-1DAB-F785-F4D8-48CB0A4C751C}"/>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00EF6C7-7071-9699-A2E4-EC726DD66E7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Auto-encoders and unsupervised learning</a:t>
            </a:r>
          </a:p>
        </p:txBody>
      </p:sp>
      <p:pic>
        <p:nvPicPr>
          <p:cNvPr id="2" name="Picture 2" descr="Home">
            <a:extLst>
              <a:ext uri="{FF2B5EF4-FFF2-40B4-BE49-F238E27FC236}">
                <a16:creationId xmlns:a16="http://schemas.microsoft.com/office/drawing/2014/main" id="{ECDE0CD7-EC65-B325-CACD-D95E43CB52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3C28ED3-9C5A-5E62-F91A-9A74C0CF0D78}"/>
              </a:ext>
            </a:extLst>
          </p:cNvPr>
          <p:cNvPicPr>
            <a:picLocks noChangeAspect="1"/>
          </p:cNvPicPr>
          <p:nvPr/>
        </p:nvPicPr>
        <p:blipFill>
          <a:blip r:embed="rId3"/>
          <a:stretch>
            <a:fillRect/>
          </a:stretch>
        </p:blipFill>
        <p:spPr>
          <a:xfrm>
            <a:off x="1205115" y="931601"/>
            <a:ext cx="10928465" cy="5422200"/>
          </a:xfrm>
          <a:prstGeom prst="rect">
            <a:avLst/>
          </a:prstGeom>
        </p:spPr>
      </p:pic>
    </p:spTree>
    <p:extLst>
      <p:ext uri="{BB962C8B-B14F-4D97-AF65-F5344CB8AC3E}">
        <p14:creationId xmlns:p14="http://schemas.microsoft.com/office/powerpoint/2010/main" val="202931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85814-5F67-A467-A6B1-1A3B012276C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997DA744-916F-4B1D-DFF2-2EED8196F35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Mathematics behind Auto encoder</a:t>
            </a:r>
            <a:endParaRPr lang="en-US" sz="3200" b="1" dirty="0"/>
          </a:p>
        </p:txBody>
      </p:sp>
      <p:pic>
        <p:nvPicPr>
          <p:cNvPr id="2" name="Picture 2" descr="Home">
            <a:extLst>
              <a:ext uri="{FF2B5EF4-FFF2-40B4-BE49-F238E27FC236}">
                <a16:creationId xmlns:a16="http://schemas.microsoft.com/office/drawing/2014/main" id="{EA95D0DB-C11B-8A0A-18ED-5060ED8101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0D68D7-3EA5-DF63-886B-361C5EB7AEE9}"/>
              </a:ext>
            </a:extLst>
          </p:cNvPr>
          <p:cNvPicPr>
            <a:picLocks noChangeAspect="1"/>
          </p:cNvPicPr>
          <p:nvPr/>
        </p:nvPicPr>
        <p:blipFill>
          <a:blip r:embed="rId3"/>
          <a:srcRect r="62039" b="78393"/>
          <a:stretch/>
        </p:blipFill>
        <p:spPr>
          <a:xfrm>
            <a:off x="1877511" y="794656"/>
            <a:ext cx="4556539" cy="1829815"/>
          </a:xfrm>
          <a:prstGeom prst="rect">
            <a:avLst/>
          </a:prstGeom>
        </p:spPr>
      </p:pic>
      <p:pic>
        <p:nvPicPr>
          <p:cNvPr id="8" name="Picture 7">
            <a:extLst>
              <a:ext uri="{FF2B5EF4-FFF2-40B4-BE49-F238E27FC236}">
                <a16:creationId xmlns:a16="http://schemas.microsoft.com/office/drawing/2014/main" id="{52BA1E2B-9097-95E4-63DB-92E570DD6429}"/>
              </a:ext>
            </a:extLst>
          </p:cNvPr>
          <p:cNvPicPr>
            <a:picLocks noChangeAspect="1"/>
          </p:cNvPicPr>
          <p:nvPr/>
        </p:nvPicPr>
        <p:blipFill>
          <a:blip r:embed="rId4"/>
          <a:stretch>
            <a:fillRect/>
          </a:stretch>
        </p:blipFill>
        <p:spPr>
          <a:xfrm>
            <a:off x="1877511" y="2624471"/>
            <a:ext cx="6908841" cy="4197338"/>
          </a:xfrm>
          <a:prstGeom prst="rect">
            <a:avLst/>
          </a:prstGeom>
        </p:spPr>
      </p:pic>
    </p:spTree>
    <p:extLst>
      <p:ext uri="{BB962C8B-B14F-4D97-AF65-F5344CB8AC3E}">
        <p14:creationId xmlns:p14="http://schemas.microsoft.com/office/powerpoint/2010/main" val="123979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3C679-4495-26FA-B4A5-4448F31434C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7523C3FA-C11B-D6BE-B9CD-04456D6F32A1}"/>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Mathematics behind Auto encoder</a:t>
            </a:r>
            <a:endParaRPr lang="en-US" sz="3200" b="1" dirty="0"/>
          </a:p>
        </p:txBody>
      </p:sp>
      <p:pic>
        <p:nvPicPr>
          <p:cNvPr id="2" name="Picture 2" descr="Home">
            <a:extLst>
              <a:ext uri="{FF2B5EF4-FFF2-40B4-BE49-F238E27FC236}">
                <a16:creationId xmlns:a16="http://schemas.microsoft.com/office/drawing/2014/main" id="{3B16E685-C124-2228-A557-8F0D2AD905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68612D-7E98-7545-DB46-E44DF7FD1384}"/>
              </a:ext>
            </a:extLst>
          </p:cNvPr>
          <p:cNvPicPr>
            <a:picLocks noChangeAspect="1"/>
          </p:cNvPicPr>
          <p:nvPr/>
        </p:nvPicPr>
        <p:blipFill>
          <a:blip r:embed="rId3"/>
          <a:stretch>
            <a:fillRect/>
          </a:stretch>
        </p:blipFill>
        <p:spPr>
          <a:xfrm>
            <a:off x="1363287" y="1094169"/>
            <a:ext cx="10828713" cy="4987182"/>
          </a:xfrm>
          <a:prstGeom prst="rect">
            <a:avLst/>
          </a:prstGeom>
        </p:spPr>
      </p:pic>
    </p:spTree>
    <p:extLst>
      <p:ext uri="{BB962C8B-B14F-4D97-AF65-F5344CB8AC3E}">
        <p14:creationId xmlns:p14="http://schemas.microsoft.com/office/powerpoint/2010/main" val="122842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87E1B-7D87-B7BA-3153-30A5C61362D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E53E56A3-819A-8AC6-E79C-B27E3501DC55}"/>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UNIT-5 </a:t>
            </a:r>
            <a:r>
              <a:rPr lang="en-IN" sz="3200" b="1" dirty="0"/>
              <a:t>Mathematics behind Auto encoder</a:t>
            </a:r>
            <a:endParaRPr lang="en-US" sz="3200" b="1" dirty="0"/>
          </a:p>
        </p:txBody>
      </p:sp>
      <p:pic>
        <p:nvPicPr>
          <p:cNvPr id="2" name="Picture 2" descr="Home">
            <a:extLst>
              <a:ext uri="{FF2B5EF4-FFF2-40B4-BE49-F238E27FC236}">
                <a16:creationId xmlns:a16="http://schemas.microsoft.com/office/drawing/2014/main" id="{0AA01CC2-F2CE-FFA8-A5FA-3F2BC543E4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1C458D-74A9-901D-B16B-2CB48F7D19F9}"/>
              </a:ext>
            </a:extLst>
          </p:cNvPr>
          <p:cNvPicPr>
            <a:picLocks noChangeAspect="1"/>
          </p:cNvPicPr>
          <p:nvPr/>
        </p:nvPicPr>
        <p:blipFill>
          <a:blip r:embed="rId3"/>
          <a:stretch>
            <a:fillRect/>
          </a:stretch>
        </p:blipFill>
        <p:spPr>
          <a:xfrm>
            <a:off x="1548417" y="1136073"/>
            <a:ext cx="10258196" cy="5118494"/>
          </a:xfrm>
          <a:prstGeom prst="rect">
            <a:avLst/>
          </a:prstGeom>
        </p:spPr>
      </p:pic>
    </p:spTree>
    <p:extLst>
      <p:ext uri="{BB962C8B-B14F-4D97-AF65-F5344CB8AC3E}">
        <p14:creationId xmlns:p14="http://schemas.microsoft.com/office/powerpoint/2010/main" val="3681756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1687</Words>
  <Application>Microsoft Office PowerPoint</Application>
  <PresentationFormat>Widescreen</PresentationFormat>
  <Paragraphs>156</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Nunito</vt:lpstr>
      <vt:lpstr>source-serif-pro</vt:lpstr>
      <vt:lpstr>Times New Roman</vt:lpstr>
      <vt:lpstr>Office Theme</vt:lpstr>
      <vt:lpstr>AUTO ENCODERS IN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Raju Chauhan</dc:creator>
  <cp:lastModifiedBy>Dr Raju Chauhan</cp:lastModifiedBy>
  <cp:revision>1</cp:revision>
  <dcterms:created xsi:type="dcterms:W3CDTF">2025-05-14T18:00:24Z</dcterms:created>
  <dcterms:modified xsi:type="dcterms:W3CDTF">2025-05-15T19:52:50Z</dcterms:modified>
</cp:coreProperties>
</file>